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Source Code Pro"/>
      <p:regular r:id="rId33"/>
      <p:bold r:id="rId34"/>
      <p:italic r:id="rId35"/>
      <p:boldItalic r:id="rId36"/>
    </p:embeddedFont>
    <p:embeddedFont>
      <p:font typeface="Bebas Neue"/>
      <p:regular r:id="rId37"/>
    </p:embeddedFont>
    <p:embeddedFont>
      <p:font typeface="Fira Code"/>
      <p:regular r:id="rId38"/>
      <p:bold r:id="rId39"/>
    </p:embeddedFont>
    <p:embeddedFont>
      <p:font typeface="PT Sans"/>
      <p:regular r:id="rId40"/>
      <p:bold r:id="rId41"/>
      <p:italic r:id="rId42"/>
      <p:boldItalic r:id="rId43"/>
    </p:embeddedFont>
    <p:embeddedFont>
      <p:font typeface="Source Code Pro Medium"/>
      <p:regular r:id="rId44"/>
      <p:bold r:id="rId45"/>
      <p:italic r:id="rId46"/>
      <p:boldItalic r:id="rId47"/>
    </p:embeddedFont>
    <p:embeddedFont>
      <p:font typeface="Comforta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13887A-B02D-4D3E-B7FB-51D3F2F2611F}">
  <a:tblStyle styleId="{2213887A-B02D-4D3E-B7FB-51D3F2F2611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CD2B77D-91C6-4C02-A1A2-752C31DB9A6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42" Type="http://schemas.openxmlformats.org/officeDocument/2006/relationships/font" Target="fonts/PTSans-italic.fntdata"/><Relationship Id="rId41" Type="http://schemas.openxmlformats.org/officeDocument/2006/relationships/font" Target="fonts/PTSans-bold.fntdata"/><Relationship Id="rId44" Type="http://schemas.openxmlformats.org/officeDocument/2006/relationships/font" Target="fonts/SourceCodeProMedium-regular.fntdata"/><Relationship Id="rId43" Type="http://schemas.openxmlformats.org/officeDocument/2006/relationships/font" Target="fonts/PTSans-boldItalic.fntdata"/><Relationship Id="rId46" Type="http://schemas.openxmlformats.org/officeDocument/2006/relationships/font" Target="fonts/SourceCodeProMedium-italic.fntdata"/><Relationship Id="rId45" Type="http://schemas.openxmlformats.org/officeDocument/2006/relationships/font" Target="fonts/SourceCodePr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Comfortaa-regular.fntdata"/><Relationship Id="rId47" Type="http://schemas.openxmlformats.org/officeDocument/2006/relationships/font" Target="fonts/SourceCodeProMedium-boldItalic.fntdata"/><Relationship Id="rId49"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SourceCodePro-regular.fntdata"/><Relationship Id="rId32" Type="http://schemas.openxmlformats.org/officeDocument/2006/relationships/slide" Target="slides/slide25.xml"/><Relationship Id="rId35" Type="http://schemas.openxmlformats.org/officeDocument/2006/relationships/font" Target="fonts/SourceCodePro-italic.fntdata"/><Relationship Id="rId34" Type="http://schemas.openxmlformats.org/officeDocument/2006/relationships/font" Target="fonts/SourceCodePro-bold.fntdata"/><Relationship Id="rId37" Type="http://schemas.openxmlformats.org/officeDocument/2006/relationships/font" Target="fonts/BebasNeue-regular.fntdata"/><Relationship Id="rId36" Type="http://schemas.openxmlformats.org/officeDocument/2006/relationships/font" Target="fonts/SourceCodePro-boldItalic.fntdata"/><Relationship Id="rId39" Type="http://schemas.openxmlformats.org/officeDocument/2006/relationships/font" Target="fonts/FiraCode-bold.fntdata"/><Relationship Id="rId38" Type="http://schemas.openxmlformats.org/officeDocument/2006/relationships/font" Target="fonts/FiraCod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2304018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b2304018c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efdbb0e2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efdbb0e2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efdbb0e2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efdbb0e2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ef9761475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ef9761475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efdc6e20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efdc6e20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efdbb0e2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efdbb0e2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fdbb0e2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fdbb0e2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efdbb0e28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efdbb0e28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efdbb0e28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efdbb0e28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efdbb0e289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efdbb0e289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fade450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fade45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1c0085e4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1c0085e4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1c0085e445_2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1c0085e445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1c0085e445_2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1c0085e445_2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1c0085e445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1c0085e445_2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b2db435e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b2db435e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ef976147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ef976147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b533c206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b533c206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ef97614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ef97614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fdbb0e2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fdbb0e2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efdbb0e2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efdbb0e2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efdbb0e28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efdbb0e28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735500" y="1258850"/>
            <a:ext cx="5797500" cy="2038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735500" y="3297650"/>
            <a:ext cx="5797500" cy="440700"/>
          </a:xfrm>
          <a:prstGeom prst="rect">
            <a:avLst/>
          </a:prstGeom>
          <a:solidFill>
            <a:schemeClr val="accent6"/>
          </a:soli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1020613" y="1335100"/>
            <a:ext cx="7102800" cy="1578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1020588" y="3094475"/>
            <a:ext cx="7102800" cy="4653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11"/>
          <p:cNvGrpSpPr/>
          <p:nvPr/>
        </p:nvGrpSpPr>
        <p:grpSpPr>
          <a:xfrm>
            <a:off x="8059900" y="446250"/>
            <a:ext cx="473100" cy="186500"/>
            <a:chOff x="7059675" y="514525"/>
            <a:chExt cx="473100" cy="186500"/>
          </a:xfrm>
        </p:grpSpPr>
        <p:cxnSp>
          <p:nvCxnSpPr>
            <p:cNvPr id="77" name="Google Shape;77;p11"/>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11"/>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9" name="Google Shape;79;p11"/>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3"/>
          <p:cNvSpPr txBox="1"/>
          <p:nvPr>
            <p:ph idx="1" type="subTitle"/>
          </p:nvPr>
        </p:nvSpPr>
        <p:spPr>
          <a:xfrm>
            <a:off x="2472000" y="1832950"/>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2" type="subTitle"/>
          </p:nvPr>
        </p:nvSpPr>
        <p:spPr>
          <a:xfrm>
            <a:off x="3175501" y="2833427"/>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3" type="subTitle"/>
          </p:nvPr>
        </p:nvSpPr>
        <p:spPr>
          <a:xfrm>
            <a:off x="3504027" y="3834248"/>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hasCustomPrompt="1" idx="4" type="title"/>
          </p:nvPr>
        </p:nvSpPr>
        <p:spPr>
          <a:xfrm>
            <a:off x="1869900" y="14705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5" type="title"/>
          </p:nvPr>
        </p:nvSpPr>
        <p:spPr>
          <a:xfrm>
            <a:off x="2573400" y="24824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6" type="title"/>
          </p:nvPr>
        </p:nvSpPr>
        <p:spPr>
          <a:xfrm>
            <a:off x="2891275" y="3494325"/>
            <a:ext cx="602100" cy="328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7" type="subTitle"/>
          </p:nvPr>
        </p:nvSpPr>
        <p:spPr>
          <a:xfrm>
            <a:off x="2472000" y="14705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txBox="1"/>
          <p:nvPr>
            <p:ph idx="8" type="subTitle"/>
          </p:nvPr>
        </p:nvSpPr>
        <p:spPr>
          <a:xfrm>
            <a:off x="3175500" y="24824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3"/>
          <p:cNvSpPr txBox="1"/>
          <p:nvPr>
            <p:ph idx="9" type="subTitle"/>
          </p:nvPr>
        </p:nvSpPr>
        <p:spPr>
          <a:xfrm>
            <a:off x="3504025" y="34943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2687525" y="3464250"/>
            <a:ext cx="57435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2687414" y="1600950"/>
            <a:ext cx="5743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00" name="Google Shape;100;p1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4"/>
          <p:cNvGrpSpPr/>
          <p:nvPr/>
        </p:nvGrpSpPr>
        <p:grpSpPr>
          <a:xfrm>
            <a:off x="8059900" y="446250"/>
            <a:ext cx="473100" cy="186500"/>
            <a:chOff x="7059675" y="514525"/>
            <a:chExt cx="473100" cy="186500"/>
          </a:xfrm>
        </p:grpSpPr>
        <p:cxnSp>
          <p:nvCxnSpPr>
            <p:cNvPr id="102" name="Google Shape;102;p14"/>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3" name="Google Shape;103;p14"/>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4" name="Google Shape;104;p14"/>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sp>
        <p:nvSpPr>
          <p:cNvPr id="106" name="Google Shape;106;p15"/>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5"/>
          <p:cNvGrpSpPr/>
          <p:nvPr/>
        </p:nvGrpSpPr>
        <p:grpSpPr>
          <a:xfrm>
            <a:off x="8059900" y="446250"/>
            <a:ext cx="473100" cy="186500"/>
            <a:chOff x="7059675" y="514525"/>
            <a:chExt cx="473100" cy="186500"/>
          </a:xfrm>
        </p:grpSpPr>
        <p:cxnSp>
          <p:nvCxnSpPr>
            <p:cNvPr id="108" name="Google Shape;108;p15"/>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9" name="Google Shape;109;p15"/>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10" name="Google Shape;110;p15"/>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11" name="Google Shape;111;p15"/>
          <p:cNvSpPr txBox="1"/>
          <p:nvPr>
            <p:ph type="title"/>
          </p:nvPr>
        </p:nvSpPr>
        <p:spPr>
          <a:xfrm>
            <a:off x="713225" y="535650"/>
            <a:ext cx="3165900" cy="2378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5"/>
          <p:cNvSpPr txBox="1"/>
          <p:nvPr>
            <p:ph idx="1" type="subTitle"/>
          </p:nvPr>
        </p:nvSpPr>
        <p:spPr>
          <a:xfrm>
            <a:off x="713225" y="2914050"/>
            <a:ext cx="31659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5"/>
          <p:cNvSpPr/>
          <p:nvPr>
            <p:ph idx="2" type="pic"/>
          </p:nvPr>
        </p:nvSpPr>
        <p:spPr>
          <a:xfrm>
            <a:off x="4783250" y="532063"/>
            <a:ext cx="2910000" cy="4075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4" name="Shape 114"/>
        <p:cNvGrpSpPr/>
        <p:nvPr/>
      </p:nvGrpSpPr>
      <p:grpSpPr>
        <a:xfrm>
          <a:off x="0" y="0"/>
          <a:ext cx="0" cy="0"/>
          <a:chOff x="0" y="0"/>
          <a:chExt cx="0" cy="0"/>
        </a:xfrm>
      </p:grpSpPr>
      <p:sp>
        <p:nvSpPr>
          <p:cNvPr id="115" name="Google Shape;115;p16"/>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type="title"/>
          </p:nvPr>
        </p:nvSpPr>
        <p:spPr>
          <a:xfrm>
            <a:off x="713225" y="1402850"/>
            <a:ext cx="32490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6"/>
          <p:cNvSpPr txBox="1"/>
          <p:nvPr>
            <p:ph idx="1" type="subTitle"/>
          </p:nvPr>
        </p:nvSpPr>
        <p:spPr>
          <a:xfrm>
            <a:off x="713225" y="2466050"/>
            <a:ext cx="3249000" cy="14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8" name="Shape 118"/>
        <p:cNvGrpSpPr/>
        <p:nvPr/>
      </p:nvGrpSpPr>
      <p:grpSpPr>
        <a:xfrm>
          <a:off x="0" y="0"/>
          <a:ext cx="0" cy="0"/>
          <a:chOff x="0" y="0"/>
          <a:chExt cx="0" cy="0"/>
        </a:xfrm>
      </p:grpSpPr>
      <p:sp>
        <p:nvSpPr>
          <p:cNvPr id="119" name="Google Shape;119;p17"/>
          <p:cNvSpPr/>
          <p:nvPr/>
        </p:nvSpPr>
        <p:spPr>
          <a:xfrm>
            <a:off x="0" y="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2"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8"/>
          <p:cNvSpPr txBox="1"/>
          <p:nvPr>
            <p:ph idx="1" type="subTitle"/>
          </p:nvPr>
        </p:nvSpPr>
        <p:spPr>
          <a:xfrm>
            <a:off x="5238851"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8"/>
          <p:cNvSpPr txBox="1"/>
          <p:nvPr>
            <p:ph idx="2" type="subTitle"/>
          </p:nvPr>
        </p:nvSpPr>
        <p:spPr>
          <a:xfrm>
            <a:off x="1707675"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8"/>
          <p:cNvSpPr txBox="1"/>
          <p:nvPr>
            <p:ph idx="3" type="subTitle"/>
          </p:nvPr>
        </p:nvSpPr>
        <p:spPr>
          <a:xfrm>
            <a:off x="1411701"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18"/>
          <p:cNvSpPr txBox="1"/>
          <p:nvPr>
            <p:ph idx="4" type="subTitle"/>
          </p:nvPr>
        </p:nvSpPr>
        <p:spPr>
          <a:xfrm>
            <a:off x="4942882"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3"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9"/>
          <p:cNvSpPr txBox="1"/>
          <p:nvPr>
            <p:ph idx="1" type="subTitle"/>
          </p:nvPr>
        </p:nvSpPr>
        <p:spPr>
          <a:xfrm>
            <a:off x="4821898"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9"/>
          <p:cNvSpPr txBox="1"/>
          <p:nvPr>
            <p:ph idx="2" type="subTitle"/>
          </p:nvPr>
        </p:nvSpPr>
        <p:spPr>
          <a:xfrm>
            <a:off x="644000"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20"/>
          <p:cNvSpPr txBox="1"/>
          <p:nvPr>
            <p:ph idx="1" type="subTitle"/>
          </p:nvPr>
        </p:nvSpPr>
        <p:spPr>
          <a:xfrm>
            <a:off x="997700" y="209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0"/>
          <p:cNvSpPr txBox="1"/>
          <p:nvPr>
            <p:ph idx="2" type="subTitle"/>
          </p:nvPr>
        </p:nvSpPr>
        <p:spPr>
          <a:xfrm>
            <a:off x="3522987" y="275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0"/>
          <p:cNvSpPr txBox="1"/>
          <p:nvPr>
            <p:ph idx="3" type="subTitle"/>
          </p:nvPr>
        </p:nvSpPr>
        <p:spPr>
          <a:xfrm>
            <a:off x="6051233" y="3242600"/>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0"/>
          <p:cNvSpPr txBox="1"/>
          <p:nvPr>
            <p:ph idx="4" type="subTitle"/>
          </p:nvPr>
        </p:nvSpPr>
        <p:spPr>
          <a:xfrm>
            <a:off x="720000" y="143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20"/>
          <p:cNvSpPr txBox="1"/>
          <p:nvPr>
            <p:ph idx="5" type="subTitle"/>
          </p:nvPr>
        </p:nvSpPr>
        <p:spPr>
          <a:xfrm>
            <a:off x="3292047" y="209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20"/>
          <p:cNvSpPr txBox="1"/>
          <p:nvPr>
            <p:ph idx="6" type="subTitle"/>
          </p:nvPr>
        </p:nvSpPr>
        <p:spPr>
          <a:xfrm>
            <a:off x="5867044" y="2582600"/>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535738" y="2266450"/>
            <a:ext cx="6635700" cy="1202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988113" y="1350550"/>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2080150" y="3468850"/>
            <a:ext cx="6043800" cy="283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 name="Google Shape;15;p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9" name="Google Shape;19;p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5" name="Shape 155"/>
        <p:cNvGrpSpPr/>
        <p:nvPr/>
      </p:nvGrpSpPr>
      <p:grpSpPr>
        <a:xfrm>
          <a:off x="0" y="0"/>
          <a:ext cx="0" cy="0"/>
          <a:chOff x="0" y="0"/>
          <a:chExt cx="0" cy="0"/>
        </a:xfrm>
      </p:grpSpPr>
      <p:sp>
        <p:nvSpPr>
          <p:cNvPr id="156" name="Google Shape;156;p2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8389787" y="179931"/>
            <a:ext cx="486393" cy="125690"/>
            <a:chOff x="-890300" y="1406550"/>
            <a:chExt cx="806088" cy="208200"/>
          </a:xfrm>
        </p:grpSpPr>
        <p:sp>
          <p:nvSpPr>
            <p:cNvPr id="158" name="Google Shape;158;p21"/>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1"/>
          <p:cNvSpPr txBox="1"/>
          <p:nvPr>
            <p:ph idx="1" type="subTitle"/>
          </p:nvPr>
        </p:nvSpPr>
        <p:spPr>
          <a:xfrm>
            <a:off x="3500600"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1"/>
          <p:cNvSpPr txBox="1"/>
          <p:nvPr>
            <p:ph idx="2" type="subTitle"/>
          </p:nvPr>
        </p:nvSpPr>
        <p:spPr>
          <a:xfrm>
            <a:off x="6445791"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1"/>
          <p:cNvSpPr txBox="1"/>
          <p:nvPr>
            <p:ph idx="3" type="subTitle"/>
          </p:nvPr>
        </p:nvSpPr>
        <p:spPr>
          <a:xfrm>
            <a:off x="3500600"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1"/>
          <p:cNvSpPr txBox="1"/>
          <p:nvPr>
            <p:ph idx="4" type="subTitle"/>
          </p:nvPr>
        </p:nvSpPr>
        <p:spPr>
          <a:xfrm>
            <a:off x="6445791"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1"/>
          <p:cNvSpPr txBox="1"/>
          <p:nvPr>
            <p:ph idx="5" type="subTitle"/>
          </p:nvPr>
        </p:nvSpPr>
        <p:spPr>
          <a:xfrm>
            <a:off x="3194436"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21"/>
          <p:cNvSpPr txBox="1"/>
          <p:nvPr>
            <p:ph idx="6" type="subTitle"/>
          </p:nvPr>
        </p:nvSpPr>
        <p:spPr>
          <a:xfrm>
            <a:off x="3194436"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21"/>
          <p:cNvSpPr txBox="1"/>
          <p:nvPr>
            <p:ph idx="7" type="subTitle"/>
          </p:nvPr>
        </p:nvSpPr>
        <p:spPr>
          <a:xfrm>
            <a:off x="6139611"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21"/>
          <p:cNvSpPr txBox="1"/>
          <p:nvPr>
            <p:ph idx="8" type="subTitle"/>
          </p:nvPr>
        </p:nvSpPr>
        <p:spPr>
          <a:xfrm>
            <a:off x="6139611"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 name="Shape 170"/>
        <p:cNvGrpSpPr/>
        <p:nvPr/>
      </p:nvGrpSpPr>
      <p:grpSpPr>
        <a:xfrm>
          <a:off x="0" y="0"/>
          <a:ext cx="0" cy="0"/>
          <a:chOff x="0" y="0"/>
          <a:chExt cx="0" cy="0"/>
        </a:xfrm>
      </p:grpSpPr>
      <p:sp>
        <p:nvSpPr>
          <p:cNvPr id="171" name="Google Shape;17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2"/>
          <p:cNvSpPr txBox="1"/>
          <p:nvPr>
            <p:ph idx="1" type="subTitle"/>
          </p:nvPr>
        </p:nvSpPr>
        <p:spPr>
          <a:xfrm>
            <a:off x="139490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2" type="subTitle"/>
          </p:nvPr>
        </p:nvSpPr>
        <p:spPr>
          <a:xfrm>
            <a:off x="386475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3" type="subTitle"/>
          </p:nvPr>
        </p:nvSpPr>
        <p:spPr>
          <a:xfrm>
            <a:off x="139490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2"/>
          <p:cNvSpPr txBox="1"/>
          <p:nvPr>
            <p:ph idx="4" type="subTitle"/>
          </p:nvPr>
        </p:nvSpPr>
        <p:spPr>
          <a:xfrm>
            <a:off x="386475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2"/>
          <p:cNvSpPr txBox="1"/>
          <p:nvPr>
            <p:ph idx="5" type="subTitle"/>
          </p:nvPr>
        </p:nvSpPr>
        <p:spPr>
          <a:xfrm>
            <a:off x="6334599"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2"/>
          <p:cNvSpPr txBox="1"/>
          <p:nvPr>
            <p:ph idx="6" type="subTitle"/>
          </p:nvPr>
        </p:nvSpPr>
        <p:spPr>
          <a:xfrm>
            <a:off x="6334599"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2"/>
          <p:cNvSpPr txBox="1"/>
          <p:nvPr>
            <p:ph idx="7" type="subTitle"/>
          </p:nvPr>
        </p:nvSpPr>
        <p:spPr>
          <a:xfrm>
            <a:off x="1113052"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22"/>
          <p:cNvSpPr txBox="1"/>
          <p:nvPr>
            <p:ph idx="8" type="subTitle"/>
          </p:nvPr>
        </p:nvSpPr>
        <p:spPr>
          <a:xfrm>
            <a:off x="3582900"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22"/>
          <p:cNvSpPr txBox="1"/>
          <p:nvPr>
            <p:ph idx="9" type="subTitle"/>
          </p:nvPr>
        </p:nvSpPr>
        <p:spPr>
          <a:xfrm>
            <a:off x="6052748"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2"/>
          <p:cNvSpPr txBox="1"/>
          <p:nvPr>
            <p:ph idx="13" type="subTitle"/>
          </p:nvPr>
        </p:nvSpPr>
        <p:spPr>
          <a:xfrm>
            <a:off x="1113052"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2"/>
          <p:cNvSpPr txBox="1"/>
          <p:nvPr>
            <p:ph idx="14" type="subTitle"/>
          </p:nvPr>
        </p:nvSpPr>
        <p:spPr>
          <a:xfrm>
            <a:off x="3582900"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2"/>
          <p:cNvSpPr txBox="1"/>
          <p:nvPr>
            <p:ph idx="15" type="subTitle"/>
          </p:nvPr>
        </p:nvSpPr>
        <p:spPr>
          <a:xfrm>
            <a:off x="6052748"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sp>
        <p:nvSpPr>
          <p:cNvPr id="185" name="Google Shape;185;p23"/>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3"/>
          <p:cNvGrpSpPr/>
          <p:nvPr/>
        </p:nvGrpSpPr>
        <p:grpSpPr>
          <a:xfrm>
            <a:off x="8059900" y="446250"/>
            <a:ext cx="473100" cy="186500"/>
            <a:chOff x="7059675" y="514525"/>
            <a:chExt cx="473100" cy="186500"/>
          </a:xfrm>
        </p:grpSpPr>
        <p:cxnSp>
          <p:nvCxnSpPr>
            <p:cNvPr id="187" name="Google Shape;187;p2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2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90" name="Google Shape;190;p23"/>
          <p:cNvSpPr txBox="1"/>
          <p:nvPr>
            <p:ph hasCustomPrompt="1" type="title"/>
          </p:nvPr>
        </p:nvSpPr>
        <p:spPr>
          <a:xfrm>
            <a:off x="4051975" y="63057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3"/>
          <p:cNvSpPr txBox="1"/>
          <p:nvPr>
            <p:ph idx="1" type="subTitle"/>
          </p:nvPr>
        </p:nvSpPr>
        <p:spPr>
          <a:xfrm>
            <a:off x="4408555" y="130067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23"/>
          <p:cNvSpPr txBox="1"/>
          <p:nvPr>
            <p:ph hasCustomPrompt="1" idx="2" type="title"/>
          </p:nvPr>
        </p:nvSpPr>
        <p:spPr>
          <a:xfrm>
            <a:off x="4051975" y="1982840"/>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3"/>
          <p:cNvSpPr txBox="1"/>
          <p:nvPr>
            <p:ph idx="3" type="subTitle"/>
          </p:nvPr>
        </p:nvSpPr>
        <p:spPr>
          <a:xfrm>
            <a:off x="4408555" y="2652935"/>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3"/>
          <p:cNvSpPr txBox="1"/>
          <p:nvPr>
            <p:ph hasCustomPrompt="1" idx="4" type="title"/>
          </p:nvPr>
        </p:nvSpPr>
        <p:spPr>
          <a:xfrm>
            <a:off x="4051975" y="333510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3"/>
          <p:cNvSpPr txBox="1"/>
          <p:nvPr>
            <p:ph idx="5" type="subTitle"/>
          </p:nvPr>
        </p:nvSpPr>
        <p:spPr>
          <a:xfrm>
            <a:off x="4408555" y="400520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6" name="Shape 196"/>
        <p:cNvGrpSpPr/>
        <p:nvPr/>
      </p:nvGrpSpPr>
      <p:grpSpPr>
        <a:xfrm>
          <a:off x="0" y="0"/>
          <a:ext cx="0" cy="0"/>
          <a:chOff x="0" y="0"/>
          <a:chExt cx="0" cy="0"/>
        </a:xfrm>
      </p:grpSpPr>
      <p:sp>
        <p:nvSpPr>
          <p:cNvPr id="197" name="Google Shape;197;p2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4"/>
          <p:cNvGrpSpPr/>
          <p:nvPr/>
        </p:nvGrpSpPr>
        <p:grpSpPr>
          <a:xfrm>
            <a:off x="8389787" y="179931"/>
            <a:ext cx="486393" cy="125690"/>
            <a:chOff x="-890300" y="1406550"/>
            <a:chExt cx="806088" cy="208200"/>
          </a:xfrm>
        </p:grpSpPr>
        <p:sp>
          <p:nvSpPr>
            <p:cNvPr id="199" name="Google Shape;199;p2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4"/>
          <p:cNvSpPr txBox="1"/>
          <p:nvPr>
            <p:ph hasCustomPrompt="1" type="title"/>
          </p:nvPr>
        </p:nvSpPr>
        <p:spPr>
          <a:xfrm>
            <a:off x="884850" y="189070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3" name="Google Shape;203;p24"/>
          <p:cNvSpPr txBox="1"/>
          <p:nvPr>
            <p:ph idx="1" type="subTitle"/>
          </p:nvPr>
        </p:nvSpPr>
        <p:spPr>
          <a:xfrm>
            <a:off x="980375"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4" name="Google Shape;204;p24"/>
          <p:cNvSpPr txBox="1"/>
          <p:nvPr>
            <p:ph idx="2" type="subTitle"/>
          </p:nvPr>
        </p:nvSpPr>
        <p:spPr>
          <a:xfrm>
            <a:off x="720000"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4"/>
          <p:cNvSpPr txBox="1"/>
          <p:nvPr>
            <p:ph hasCustomPrompt="1" idx="3" type="title"/>
          </p:nvPr>
        </p:nvSpPr>
        <p:spPr>
          <a:xfrm>
            <a:off x="3590988" y="189095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6" name="Google Shape;206;p24"/>
          <p:cNvSpPr txBox="1"/>
          <p:nvPr>
            <p:ph idx="4" type="subTitle"/>
          </p:nvPr>
        </p:nvSpPr>
        <p:spPr>
          <a:xfrm>
            <a:off x="3589193"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7" name="Google Shape;207;p24"/>
          <p:cNvSpPr txBox="1"/>
          <p:nvPr>
            <p:ph idx="5" type="subTitle"/>
          </p:nvPr>
        </p:nvSpPr>
        <p:spPr>
          <a:xfrm>
            <a:off x="3420001"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 name="Google Shape;208;p24"/>
          <p:cNvSpPr txBox="1"/>
          <p:nvPr>
            <p:ph hasCustomPrompt="1" idx="6" type="title"/>
          </p:nvPr>
        </p:nvSpPr>
        <p:spPr>
          <a:xfrm>
            <a:off x="6296775" y="1891075"/>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 name="Google Shape;209;p24"/>
          <p:cNvSpPr txBox="1"/>
          <p:nvPr>
            <p:ph idx="7" type="subTitle"/>
          </p:nvPr>
        </p:nvSpPr>
        <p:spPr>
          <a:xfrm>
            <a:off x="6198011"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10" name="Google Shape;210;p24"/>
          <p:cNvSpPr txBox="1"/>
          <p:nvPr>
            <p:ph idx="8" type="subTitle"/>
          </p:nvPr>
        </p:nvSpPr>
        <p:spPr>
          <a:xfrm>
            <a:off x="6120002"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2" name="Shape 212"/>
        <p:cNvGrpSpPr/>
        <p:nvPr/>
      </p:nvGrpSpPr>
      <p:grpSpPr>
        <a:xfrm>
          <a:off x="0" y="0"/>
          <a:ext cx="0" cy="0"/>
          <a:chOff x="0" y="0"/>
          <a:chExt cx="0" cy="0"/>
        </a:xfrm>
      </p:grpSpPr>
      <p:sp>
        <p:nvSpPr>
          <p:cNvPr id="213" name="Google Shape;213;p25"/>
          <p:cNvSpPr txBox="1"/>
          <p:nvPr>
            <p:ph type="title"/>
          </p:nvPr>
        </p:nvSpPr>
        <p:spPr>
          <a:xfrm>
            <a:off x="3189013" y="6964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5"/>
          <p:cNvSpPr txBox="1"/>
          <p:nvPr>
            <p:ph idx="1" type="subTitle"/>
          </p:nvPr>
        </p:nvSpPr>
        <p:spPr>
          <a:xfrm>
            <a:off x="3485375" y="1860375"/>
            <a:ext cx="49455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txBox="1"/>
          <p:nvPr/>
        </p:nvSpPr>
        <p:spPr>
          <a:xfrm>
            <a:off x="3485425" y="35726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Source Code Pro"/>
                <a:ea typeface="Source Code Pro"/>
                <a:cs typeface="Source Code Pro"/>
                <a:sym typeface="Source Code Pro"/>
              </a:rPr>
              <a:t>CREDITS: This presentation template was created by </a:t>
            </a:r>
            <a:r>
              <a:rPr b="1" lang="en" sz="1200">
                <a:solidFill>
                  <a:schemeClr val="dk1"/>
                </a:solidFill>
                <a:uFill>
                  <a:noFill/>
                </a:uFill>
                <a:latin typeface="Source Code Pro"/>
                <a:ea typeface="Source Code Pro"/>
                <a:cs typeface="Source Code Pro"/>
                <a:sym typeface="Source Code Pro"/>
                <a:hlinkClick r:id="rId2">
                  <a:extLst>
                    <a:ext uri="{A12FA001-AC4F-418D-AE19-62706E023703}">
                      <ahyp:hlinkClr val="tx"/>
                    </a:ext>
                  </a:extLst>
                </a:hlinkClick>
              </a:rPr>
              <a:t>Slidesgo</a:t>
            </a:r>
            <a:r>
              <a:rPr lang="en" sz="1200">
                <a:solidFill>
                  <a:schemeClr val="dk1"/>
                </a:solidFill>
                <a:latin typeface="Source Code Pro"/>
                <a:ea typeface="Source Code Pro"/>
                <a:cs typeface="Source Code Pro"/>
                <a:sym typeface="Source Code Pro"/>
              </a:rPr>
              <a:t>, and includes icons by </a:t>
            </a:r>
            <a:r>
              <a:rPr b="1" lang="en" sz="1200">
                <a:solidFill>
                  <a:schemeClr val="dk1"/>
                </a:solidFill>
                <a:uFill>
                  <a:noFill/>
                </a:uFill>
                <a:latin typeface="Source Code Pro"/>
                <a:ea typeface="Source Code Pro"/>
                <a:cs typeface="Source Code Pro"/>
                <a:sym typeface="Source Code Pro"/>
                <a:hlinkClick r:id="rId3">
                  <a:extLst>
                    <a:ext uri="{A12FA001-AC4F-418D-AE19-62706E023703}">
                      <ahyp:hlinkCl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b="1" lang="en" sz="1200">
                <a:solidFill>
                  <a:schemeClr val="dk1"/>
                </a:solidFill>
                <a:uFill>
                  <a:noFill/>
                </a:uFill>
                <a:latin typeface="Source Code Pro"/>
                <a:ea typeface="Source Code Pro"/>
                <a:cs typeface="Source Code Pro"/>
                <a:sym typeface="Source Code Pro"/>
                <a:hlinkClick r:id="rId4">
                  <a:extLst>
                    <a:ext uri="{A12FA001-AC4F-418D-AE19-62706E023703}">
                      <ahyp:hlinkClr val="tx"/>
                    </a:ext>
                  </a:extLst>
                </a:hlinkClick>
              </a:rPr>
              <a:t>Freepik</a:t>
            </a:r>
            <a:r>
              <a:rPr b="1" lang="en" sz="1200">
                <a:solidFill>
                  <a:schemeClr val="dk1"/>
                </a:solidFill>
                <a:latin typeface="Source Code Pro"/>
                <a:ea typeface="Source Code Pro"/>
                <a:cs typeface="Source Code Pro"/>
                <a:sym typeface="Source Code Pro"/>
              </a:rPr>
              <a:t> </a:t>
            </a:r>
            <a:endParaRPr b="1" sz="12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6"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6" name="Google Shape;226;p27"/>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7" name="Google Shape;227;p27"/>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 name="Shape 232"/>
        <p:cNvGrpSpPr/>
        <p:nvPr/>
      </p:nvGrpSpPr>
      <p:grpSpPr>
        <a:xfrm>
          <a:off x="0" y="0"/>
          <a:ext cx="0" cy="0"/>
          <a:chOff x="0" y="0"/>
          <a:chExt cx="0" cy="0"/>
        </a:xfrm>
      </p:grpSpPr>
      <p:sp>
        <p:nvSpPr>
          <p:cNvPr id="233" name="Google Shape;23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4" name="Google Shape;23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35" name="Google Shape;23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6" name="Shape 236"/>
        <p:cNvGrpSpPr/>
        <p:nvPr/>
      </p:nvGrpSpPr>
      <p:grpSpPr>
        <a:xfrm>
          <a:off x="0" y="0"/>
          <a:ext cx="0" cy="0"/>
          <a:chOff x="0" y="0"/>
          <a:chExt cx="0" cy="0"/>
        </a:xfrm>
      </p:grpSpPr>
      <p:sp>
        <p:nvSpPr>
          <p:cNvPr id="237" name="Google Shape;237;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0" name="Shape 240"/>
        <p:cNvGrpSpPr/>
        <p:nvPr/>
      </p:nvGrpSpPr>
      <p:grpSpPr>
        <a:xfrm>
          <a:off x="0" y="0"/>
          <a:ext cx="0" cy="0"/>
          <a:chOff x="0" y="0"/>
          <a:chExt cx="0" cy="0"/>
        </a:xfrm>
      </p:grpSpPr>
      <p:sp>
        <p:nvSpPr>
          <p:cNvPr id="241" name="Google Shape;241;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42" name="Google Shape;24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8389787" y="179931"/>
            <a:ext cx="486393" cy="125690"/>
            <a:chOff x="-890300" y="1406550"/>
            <a:chExt cx="806088" cy="208200"/>
          </a:xfrm>
        </p:grpSpPr>
        <p:sp>
          <p:nvSpPr>
            <p:cNvPr id="23" name="Google Shape;23;p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0"/>
            <a:ext cx="7704000" cy="281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3" name="Shape 243"/>
        <p:cNvGrpSpPr/>
        <p:nvPr/>
      </p:nvGrpSpPr>
      <p:grpSpPr>
        <a:xfrm>
          <a:off x="0" y="0"/>
          <a:ext cx="0" cy="0"/>
          <a:chOff x="0" y="0"/>
          <a:chExt cx="0" cy="0"/>
        </a:xfrm>
      </p:grpSpPr>
      <p:sp>
        <p:nvSpPr>
          <p:cNvPr id="244" name="Google Shape;24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5" name="Google Shape;245;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46" name="Google Shape;246;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47" name="Google Shape;24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0" name="Google Shape;25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3" name="Google Shape;253;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54" name="Google Shape;25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 name="Shape 255"/>
        <p:cNvGrpSpPr/>
        <p:nvPr/>
      </p:nvGrpSpPr>
      <p:grpSpPr>
        <a:xfrm>
          <a:off x="0" y="0"/>
          <a:ext cx="0" cy="0"/>
          <a:chOff x="0" y="0"/>
          <a:chExt cx="0" cy="0"/>
        </a:xfrm>
      </p:grpSpPr>
      <p:sp>
        <p:nvSpPr>
          <p:cNvPr id="256" name="Google Shape;256;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57" name="Google Shape;25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8" name="Shape 258"/>
        <p:cNvGrpSpPr/>
        <p:nvPr/>
      </p:nvGrpSpPr>
      <p:grpSpPr>
        <a:xfrm>
          <a:off x="0" y="0"/>
          <a:ext cx="0" cy="0"/>
          <a:chOff x="0" y="0"/>
          <a:chExt cx="0" cy="0"/>
        </a:xfrm>
      </p:grpSpPr>
      <p:sp>
        <p:nvSpPr>
          <p:cNvPr id="259" name="Google Shape;259;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61" name="Google Shape;261;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2" name="Google Shape;262;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63" name="Google Shape;26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4" name="Shape 264"/>
        <p:cNvGrpSpPr/>
        <p:nvPr/>
      </p:nvGrpSpPr>
      <p:grpSpPr>
        <a:xfrm>
          <a:off x="0" y="0"/>
          <a:ext cx="0" cy="0"/>
          <a:chOff x="0" y="0"/>
          <a:chExt cx="0" cy="0"/>
        </a:xfrm>
      </p:grpSpPr>
      <p:sp>
        <p:nvSpPr>
          <p:cNvPr id="265" name="Google Shape;265;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66" name="Google Shape;2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7" name="Shape 267"/>
        <p:cNvGrpSpPr/>
        <p:nvPr/>
      </p:nvGrpSpPr>
      <p:grpSpPr>
        <a:xfrm>
          <a:off x="0" y="0"/>
          <a:ext cx="0" cy="0"/>
          <a:chOff x="0" y="0"/>
          <a:chExt cx="0" cy="0"/>
        </a:xfrm>
      </p:grpSpPr>
      <p:sp>
        <p:nvSpPr>
          <p:cNvPr id="268" name="Google Shape;268;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69" name="Google Shape;269;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70" name="Google Shape;27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 name="Shape 276"/>
        <p:cNvGrpSpPr/>
        <p:nvPr/>
      </p:nvGrpSpPr>
      <p:grpSpPr>
        <a:xfrm>
          <a:off x="0" y="0"/>
          <a:ext cx="0" cy="0"/>
          <a:chOff x="0" y="0"/>
          <a:chExt cx="0" cy="0"/>
        </a:xfrm>
      </p:grpSpPr>
      <p:sp>
        <p:nvSpPr>
          <p:cNvPr id="277" name="Google Shape;277;p41"/>
          <p:cNvSpPr txBox="1"/>
          <p:nvPr>
            <p:ph type="ctrTitle"/>
          </p:nvPr>
        </p:nvSpPr>
        <p:spPr>
          <a:xfrm>
            <a:off x="2735500" y="1258850"/>
            <a:ext cx="5797500" cy="20388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rgbClr val="191919"/>
              </a:buClr>
              <a:buSzPts val="5200"/>
              <a:buNone/>
              <a:defRPr sz="4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78" name="Google Shape;278;p41"/>
          <p:cNvSpPr txBox="1"/>
          <p:nvPr>
            <p:ph idx="1" type="subTitle"/>
          </p:nvPr>
        </p:nvSpPr>
        <p:spPr>
          <a:xfrm>
            <a:off x="2735500" y="3297650"/>
            <a:ext cx="5797500" cy="4407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9" name="Shape 279"/>
        <p:cNvGrpSpPr/>
        <p:nvPr/>
      </p:nvGrpSpPr>
      <p:grpSpPr>
        <a:xfrm>
          <a:off x="0" y="0"/>
          <a:ext cx="0" cy="0"/>
          <a:chOff x="0" y="0"/>
          <a:chExt cx="0" cy="0"/>
        </a:xfrm>
      </p:grpSpPr>
      <p:sp>
        <p:nvSpPr>
          <p:cNvPr id="280" name="Google Shape;280;p42"/>
          <p:cNvSpPr txBox="1"/>
          <p:nvPr>
            <p:ph type="title"/>
          </p:nvPr>
        </p:nvSpPr>
        <p:spPr>
          <a:xfrm>
            <a:off x="1535738" y="2266450"/>
            <a:ext cx="6635700" cy="1202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1" name="Google Shape;281;p42"/>
          <p:cNvSpPr txBox="1"/>
          <p:nvPr>
            <p:ph hasCustomPrompt="1" idx="2" type="title"/>
          </p:nvPr>
        </p:nvSpPr>
        <p:spPr>
          <a:xfrm>
            <a:off x="988113" y="1350550"/>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2" name="Google Shape;282;p42"/>
          <p:cNvSpPr txBox="1"/>
          <p:nvPr>
            <p:ph idx="1" type="subTitle"/>
          </p:nvPr>
        </p:nvSpPr>
        <p:spPr>
          <a:xfrm>
            <a:off x="2080150" y="3468850"/>
            <a:ext cx="6043800" cy="283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42"/>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42"/>
          <p:cNvGrpSpPr/>
          <p:nvPr/>
        </p:nvGrpSpPr>
        <p:grpSpPr>
          <a:xfrm>
            <a:off x="8313825" y="353000"/>
            <a:ext cx="473100" cy="186500"/>
            <a:chOff x="7059675" y="514525"/>
            <a:chExt cx="473100" cy="186500"/>
          </a:xfrm>
        </p:grpSpPr>
        <p:cxnSp>
          <p:nvCxnSpPr>
            <p:cNvPr id="285" name="Google Shape;285;p42"/>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86" name="Google Shape;286;p42"/>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87" name="Google Shape;287;p42"/>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5"/>
          <p:cNvGrpSpPr/>
          <p:nvPr/>
        </p:nvGrpSpPr>
        <p:grpSpPr>
          <a:xfrm>
            <a:off x="8389787" y="179931"/>
            <a:ext cx="486393" cy="125690"/>
            <a:chOff x="-890300" y="1406550"/>
            <a:chExt cx="806088" cy="208200"/>
          </a:xfrm>
        </p:grpSpPr>
        <p:sp>
          <p:nvSpPr>
            <p:cNvPr id="31" name="Google Shape;31;p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292547"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1585702"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4988437"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1281362"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8" name="Shape 288"/>
        <p:cNvGrpSpPr/>
        <p:nvPr/>
      </p:nvGrpSpPr>
      <p:grpSpPr>
        <a:xfrm>
          <a:off x="0" y="0"/>
          <a:ext cx="0" cy="0"/>
          <a:chOff x="0" y="0"/>
          <a:chExt cx="0" cy="0"/>
        </a:xfrm>
      </p:grpSpPr>
      <p:sp>
        <p:nvSpPr>
          <p:cNvPr id="289" name="Google Shape;289;p4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43"/>
          <p:cNvGrpSpPr/>
          <p:nvPr/>
        </p:nvGrpSpPr>
        <p:grpSpPr>
          <a:xfrm>
            <a:off x="8389787" y="179931"/>
            <a:ext cx="486393" cy="125690"/>
            <a:chOff x="-890300" y="1406550"/>
            <a:chExt cx="806088" cy="208200"/>
          </a:xfrm>
        </p:grpSpPr>
        <p:sp>
          <p:nvSpPr>
            <p:cNvPr id="291" name="Google Shape;291;p4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43"/>
          <p:cNvSpPr txBox="1"/>
          <p:nvPr>
            <p:ph idx="1" type="body"/>
          </p:nvPr>
        </p:nvSpPr>
        <p:spPr>
          <a:xfrm>
            <a:off x="720000" y="1215750"/>
            <a:ext cx="7704000" cy="281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 name="Shape 296"/>
        <p:cNvGrpSpPr/>
        <p:nvPr/>
      </p:nvGrpSpPr>
      <p:grpSpPr>
        <a:xfrm>
          <a:off x="0" y="0"/>
          <a:ext cx="0" cy="0"/>
          <a:chOff x="0" y="0"/>
          <a:chExt cx="0" cy="0"/>
        </a:xfrm>
      </p:grpSpPr>
      <p:sp>
        <p:nvSpPr>
          <p:cNvPr id="297" name="Google Shape;297;p4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44"/>
          <p:cNvGrpSpPr/>
          <p:nvPr/>
        </p:nvGrpSpPr>
        <p:grpSpPr>
          <a:xfrm>
            <a:off x="8389787" y="179931"/>
            <a:ext cx="486393" cy="125690"/>
            <a:chOff x="-890300" y="1406550"/>
            <a:chExt cx="806088" cy="208200"/>
          </a:xfrm>
        </p:grpSpPr>
        <p:sp>
          <p:nvSpPr>
            <p:cNvPr id="299" name="Google Shape;299;p4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 name="Google Shape;303;p44"/>
          <p:cNvSpPr txBox="1"/>
          <p:nvPr>
            <p:ph idx="1" type="subTitle"/>
          </p:nvPr>
        </p:nvSpPr>
        <p:spPr>
          <a:xfrm>
            <a:off x="5292547"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4" name="Google Shape;304;p44"/>
          <p:cNvSpPr txBox="1"/>
          <p:nvPr>
            <p:ph idx="2" type="subTitle"/>
          </p:nvPr>
        </p:nvSpPr>
        <p:spPr>
          <a:xfrm>
            <a:off x="1585702"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5" name="Google Shape;305;p44"/>
          <p:cNvSpPr txBox="1"/>
          <p:nvPr>
            <p:ph idx="3" type="subTitle"/>
          </p:nvPr>
        </p:nvSpPr>
        <p:spPr>
          <a:xfrm>
            <a:off x="4988437"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 name="Google Shape;306;p44"/>
          <p:cNvSpPr txBox="1"/>
          <p:nvPr>
            <p:ph idx="4" type="subTitle"/>
          </p:nvPr>
        </p:nvSpPr>
        <p:spPr>
          <a:xfrm>
            <a:off x="1281362"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7" name="Shape 307"/>
        <p:cNvGrpSpPr/>
        <p:nvPr/>
      </p:nvGrpSpPr>
      <p:grpSpPr>
        <a:xfrm>
          <a:off x="0" y="0"/>
          <a:ext cx="0" cy="0"/>
          <a:chOff x="0" y="0"/>
          <a:chExt cx="0" cy="0"/>
        </a:xfrm>
      </p:grpSpPr>
      <p:sp>
        <p:nvSpPr>
          <p:cNvPr id="308" name="Google Shape;308;p4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45"/>
          <p:cNvGrpSpPr/>
          <p:nvPr/>
        </p:nvGrpSpPr>
        <p:grpSpPr>
          <a:xfrm>
            <a:off x="8389787" y="179931"/>
            <a:ext cx="486393" cy="125690"/>
            <a:chOff x="-890300" y="1406550"/>
            <a:chExt cx="806088" cy="208200"/>
          </a:xfrm>
        </p:grpSpPr>
        <p:sp>
          <p:nvSpPr>
            <p:cNvPr id="310" name="Google Shape;310;p4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 name="Shape 314"/>
        <p:cNvGrpSpPr/>
        <p:nvPr/>
      </p:nvGrpSpPr>
      <p:grpSpPr>
        <a:xfrm>
          <a:off x="0" y="0"/>
          <a:ext cx="0" cy="0"/>
          <a:chOff x="0" y="0"/>
          <a:chExt cx="0" cy="0"/>
        </a:xfrm>
      </p:grpSpPr>
      <p:sp>
        <p:nvSpPr>
          <p:cNvPr id="315" name="Google Shape;315;p4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46"/>
          <p:cNvGrpSpPr/>
          <p:nvPr/>
        </p:nvGrpSpPr>
        <p:grpSpPr>
          <a:xfrm>
            <a:off x="8389787" y="179931"/>
            <a:ext cx="486393" cy="125690"/>
            <a:chOff x="-890300" y="1406550"/>
            <a:chExt cx="806088" cy="208200"/>
          </a:xfrm>
        </p:grpSpPr>
        <p:sp>
          <p:nvSpPr>
            <p:cNvPr id="317" name="Google Shape;317;p4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4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1" name="Google Shape;321;p46"/>
          <p:cNvSpPr txBox="1"/>
          <p:nvPr>
            <p:ph idx="1" type="subTitle"/>
          </p:nvPr>
        </p:nvSpPr>
        <p:spPr>
          <a:xfrm>
            <a:off x="3465225" y="1529000"/>
            <a:ext cx="4965600" cy="30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2" name="Shape 322"/>
        <p:cNvGrpSpPr/>
        <p:nvPr/>
      </p:nvGrpSpPr>
      <p:grpSpPr>
        <a:xfrm>
          <a:off x="0" y="0"/>
          <a:ext cx="0" cy="0"/>
          <a:chOff x="0" y="0"/>
          <a:chExt cx="0" cy="0"/>
        </a:xfrm>
      </p:grpSpPr>
      <p:sp>
        <p:nvSpPr>
          <p:cNvPr id="323" name="Google Shape;323;p47"/>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47"/>
          <p:cNvGrpSpPr/>
          <p:nvPr/>
        </p:nvGrpSpPr>
        <p:grpSpPr>
          <a:xfrm>
            <a:off x="8059900" y="446250"/>
            <a:ext cx="473100" cy="186500"/>
            <a:chOff x="7059675" y="514525"/>
            <a:chExt cx="473100" cy="186500"/>
          </a:xfrm>
        </p:grpSpPr>
        <p:cxnSp>
          <p:nvCxnSpPr>
            <p:cNvPr id="325" name="Google Shape;325;p47"/>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26" name="Google Shape;326;p47"/>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27" name="Google Shape;327;p47"/>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328" name="Google Shape;328;p47"/>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9" name="Shape 329"/>
        <p:cNvGrpSpPr/>
        <p:nvPr/>
      </p:nvGrpSpPr>
      <p:grpSpPr>
        <a:xfrm>
          <a:off x="0" y="0"/>
          <a:ext cx="0" cy="0"/>
          <a:chOff x="0" y="0"/>
          <a:chExt cx="0" cy="0"/>
        </a:xfrm>
      </p:grpSpPr>
      <p:sp>
        <p:nvSpPr>
          <p:cNvPr id="330" name="Google Shape;330;p48"/>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48"/>
          <p:cNvGrpSpPr/>
          <p:nvPr/>
        </p:nvGrpSpPr>
        <p:grpSpPr>
          <a:xfrm>
            <a:off x="8059900" y="446250"/>
            <a:ext cx="473100" cy="186500"/>
            <a:chOff x="7059675" y="514525"/>
            <a:chExt cx="473100" cy="186500"/>
          </a:xfrm>
        </p:grpSpPr>
        <p:cxnSp>
          <p:nvCxnSpPr>
            <p:cNvPr id="332" name="Google Shape;332;p48"/>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33" name="Google Shape;333;p48"/>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34" name="Google Shape;334;p48"/>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335" name="Google Shape;335;p48"/>
          <p:cNvSpPr txBox="1"/>
          <p:nvPr>
            <p:ph type="title"/>
          </p:nvPr>
        </p:nvSpPr>
        <p:spPr>
          <a:xfrm>
            <a:off x="4223100" y="1198450"/>
            <a:ext cx="42060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36" name="Google Shape;336;p48"/>
          <p:cNvSpPr txBox="1"/>
          <p:nvPr>
            <p:ph idx="1" type="subTitle"/>
          </p:nvPr>
        </p:nvSpPr>
        <p:spPr>
          <a:xfrm>
            <a:off x="4223100" y="3162850"/>
            <a:ext cx="4206000" cy="1066200"/>
          </a:xfrm>
          <a:prstGeom prst="rect">
            <a:avLst/>
          </a:prstGeom>
          <a:solidFill>
            <a:schemeClr val="accent6"/>
          </a:solid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7" name="Shape 337"/>
        <p:cNvGrpSpPr/>
        <p:nvPr/>
      </p:nvGrpSpPr>
      <p:grpSpPr>
        <a:xfrm>
          <a:off x="0" y="0"/>
          <a:ext cx="0" cy="0"/>
          <a:chOff x="0" y="0"/>
          <a:chExt cx="0" cy="0"/>
        </a:xfrm>
      </p:grpSpPr>
      <p:sp>
        <p:nvSpPr>
          <p:cNvPr id="338" name="Google Shape;338;p49"/>
          <p:cNvSpPr/>
          <p:nvPr>
            <p:ph idx="2" type="pic"/>
          </p:nvPr>
        </p:nvSpPr>
        <p:spPr>
          <a:xfrm>
            <a:off x="-25" y="-13725"/>
            <a:ext cx="9144000" cy="5157300"/>
          </a:xfrm>
          <a:prstGeom prst="rect">
            <a:avLst/>
          </a:prstGeom>
          <a:noFill/>
          <a:ln>
            <a:noFill/>
          </a:ln>
        </p:spPr>
      </p:sp>
      <p:sp>
        <p:nvSpPr>
          <p:cNvPr id="339" name="Google Shape;339;p49"/>
          <p:cNvSpPr txBox="1"/>
          <p:nvPr>
            <p:ph type="title"/>
          </p:nvPr>
        </p:nvSpPr>
        <p:spPr>
          <a:xfrm>
            <a:off x="720000" y="4014450"/>
            <a:ext cx="7704000" cy="5727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0" name="Shape 340"/>
        <p:cNvGrpSpPr/>
        <p:nvPr/>
      </p:nvGrpSpPr>
      <p:grpSpPr>
        <a:xfrm>
          <a:off x="0" y="0"/>
          <a:ext cx="0" cy="0"/>
          <a:chOff x="0" y="0"/>
          <a:chExt cx="0" cy="0"/>
        </a:xfrm>
      </p:grpSpPr>
      <p:sp>
        <p:nvSpPr>
          <p:cNvPr id="341" name="Google Shape;341;p50"/>
          <p:cNvSpPr txBox="1"/>
          <p:nvPr>
            <p:ph hasCustomPrompt="1" type="title"/>
          </p:nvPr>
        </p:nvSpPr>
        <p:spPr>
          <a:xfrm>
            <a:off x="1020613" y="1335100"/>
            <a:ext cx="7102800" cy="157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200">
                <a:solidFill>
                  <a:schemeClr val="accent4"/>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42" name="Google Shape;342;p50"/>
          <p:cNvSpPr txBox="1"/>
          <p:nvPr>
            <p:ph idx="1" type="subTitle"/>
          </p:nvPr>
        </p:nvSpPr>
        <p:spPr>
          <a:xfrm>
            <a:off x="1020588" y="3094475"/>
            <a:ext cx="7102800" cy="4653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3" name="Google Shape;343;p5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50"/>
          <p:cNvGrpSpPr/>
          <p:nvPr/>
        </p:nvGrpSpPr>
        <p:grpSpPr>
          <a:xfrm>
            <a:off x="8059900" y="446250"/>
            <a:ext cx="473100" cy="186500"/>
            <a:chOff x="7059675" y="514525"/>
            <a:chExt cx="473100" cy="186500"/>
          </a:xfrm>
        </p:grpSpPr>
        <p:cxnSp>
          <p:nvCxnSpPr>
            <p:cNvPr id="345" name="Google Shape;345;p50"/>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46" name="Google Shape;346;p50"/>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47" name="Google Shape;347;p50"/>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48" name="Shape 34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49" name="Shape 349"/>
        <p:cNvGrpSpPr/>
        <p:nvPr/>
      </p:nvGrpSpPr>
      <p:grpSpPr>
        <a:xfrm>
          <a:off x="0" y="0"/>
          <a:ext cx="0" cy="0"/>
          <a:chOff x="0" y="0"/>
          <a:chExt cx="0" cy="0"/>
        </a:xfrm>
      </p:grpSpPr>
      <p:sp>
        <p:nvSpPr>
          <p:cNvPr id="350" name="Google Shape;350;p52"/>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2"/>
          <p:cNvGrpSpPr/>
          <p:nvPr/>
        </p:nvGrpSpPr>
        <p:grpSpPr>
          <a:xfrm>
            <a:off x="8389787" y="179931"/>
            <a:ext cx="486393" cy="125690"/>
            <a:chOff x="-890300" y="1406550"/>
            <a:chExt cx="806088" cy="208200"/>
          </a:xfrm>
        </p:grpSpPr>
        <p:sp>
          <p:nvSpPr>
            <p:cNvPr id="352" name="Google Shape;352;p52"/>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2"/>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52"/>
          <p:cNvSpPr txBox="1"/>
          <p:nvPr>
            <p:ph idx="1" type="subTitle"/>
          </p:nvPr>
        </p:nvSpPr>
        <p:spPr>
          <a:xfrm>
            <a:off x="2472000" y="1832950"/>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52"/>
          <p:cNvSpPr txBox="1"/>
          <p:nvPr>
            <p:ph idx="2" type="subTitle"/>
          </p:nvPr>
        </p:nvSpPr>
        <p:spPr>
          <a:xfrm>
            <a:off x="3175501" y="2833427"/>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52"/>
          <p:cNvSpPr txBox="1"/>
          <p:nvPr>
            <p:ph idx="3" type="subTitle"/>
          </p:nvPr>
        </p:nvSpPr>
        <p:spPr>
          <a:xfrm>
            <a:off x="3504027" y="3834248"/>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52"/>
          <p:cNvSpPr txBox="1"/>
          <p:nvPr>
            <p:ph hasCustomPrompt="1" idx="4" type="title"/>
          </p:nvPr>
        </p:nvSpPr>
        <p:spPr>
          <a:xfrm>
            <a:off x="1869900" y="14705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0" name="Google Shape;360;p52"/>
          <p:cNvSpPr txBox="1"/>
          <p:nvPr>
            <p:ph hasCustomPrompt="1" idx="5" type="title"/>
          </p:nvPr>
        </p:nvSpPr>
        <p:spPr>
          <a:xfrm>
            <a:off x="2573400" y="24824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1" name="Google Shape;361;p52"/>
          <p:cNvSpPr txBox="1"/>
          <p:nvPr>
            <p:ph hasCustomPrompt="1" idx="6" type="title"/>
          </p:nvPr>
        </p:nvSpPr>
        <p:spPr>
          <a:xfrm>
            <a:off x="2891275" y="3494325"/>
            <a:ext cx="602100" cy="328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52"/>
          <p:cNvSpPr txBox="1"/>
          <p:nvPr>
            <p:ph idx="7" type="subTitle"/>
          </p:nvPr>
        </p:nvSpPr>
        <p:spPr>
          <a:xfrm>
            <a:off x="2472000" y="14705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52"/>
          <p:cNvSpPr txBox="1"/>
          <p:nvPr>
            <p:ph idx="8" type="subTitle"/>
          </p:nvPr>
        </p:nvSpPr>
        <p:spPr>
          <a:xfrm>
            <a:off x="3175500" y="24824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52"/>
          <p:cNvSpPr txBox="1"/>
          <p:nvPr>
            <p:ph idx="9" type="subTitle"/>
          </p:nvPr>
        </p:nvSpPr>
        <p:spPr>
          <a:xfrm>
            <a:off x="3504025" y="34943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
          <p:cNvGrpSpPr/>
          <p:nvPr/>
        </p:nvGrpSpPr>
        <p:grpSpPr>
          <a:xfrm>
            <a:off x="8389787" y="179931"/>
            <a:ext cx="486393" cy="125690"/>
            <a:chOff x="-890300" y="1406550"/>
            <a:chExt cx="806088" cy="208200"/>
          </a:xfrm>
        </p:grpSpPr>
        <p:sp>
          <p:nvSpPr>
            <p:cNvPr id="42" name="Google Shape;42;p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65" name="Shape 365"/>
        <p:cNvGrpSpPr/>
        <p:nvPr/>
      </p:nvGrpSpPr>
      <p:grpSpPr>
        <a:xfrm>
          <a:off x="0" y="0"/>
          <a:ext cx="0" cy="0"/>
          <a:chOff x="0" y="0"/>
          <a:chExt cx="0" cy="0"/>
        </a:xfrm>
      </p:grpSpPr>
      <p:sp>
        <p:nvSpPr>
          <p:cNvPr id="366" name="Google Shape;366;p53"/>
          <p:cNvSpPr txBox="1"/>
          <p:nvPr>
            <p:ph type="title"/>
          </p:nvPr>
        </p:nvSpPr>
        <p:spPr>
          <a:xfrm>
            <a:off x="2687525" y="3464250"/>
            <a:ext cx="57435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67" name="Google Shape;367;p53"/>
          <p:cNvSpPr txBox="1"/>
          <p:nvPr>
            <p:ph idx="1" type="subTitle"/>
          </p:nvPr>
        </p:nvSpPr>
        <p:spPr>
          <a:xfrm>
            <a:off x="2687414" y="1600950"/>
            <a:ext cx="5743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68" name="Google Shape;368;p5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53"/>
          <p:cNvGrpSpPr/>
          <p:nvPr/>
        </p:nvGrpSpPr>
        <p:grpSpPr>
          <a:xfrm>
            <a:off x="8059900" y="446250"/>
            <a:ext cx="473100" cy="186500"/>
            <a:chOff x="7059675" y="514525"/>
            <a:chExt cx="473100" cy="186500"/>
          </a:xfrm>
        </p:grpSpPr>
        <p:cxnSp>
          <p:nvCxnSpPr>
            <p:cNvPr id="370" name="Google Shape;370;p5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71" name="Google Shape;371;p5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72" name="Google Shape;372;p5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73" name="Shape 373"/>
        <p:cNvGrpSpPr/>
        <p:nvPr/>
      </p:nvGrpSpPr>
      <p:grpSpPr>
        <a:xfrm>
          <a:off x="0" y="0"/>
          <a:ext cx="0" cy="0"/>
          <a:chOff x="0" y="0"/>
          <a:chExt cx="0" cy="0"/>
        </a:xfrm>
      </p:grpSpPr>
      <p:sp>
        <p:nvSpPr>
          <p:cNvPr id="374" name="Google Shape;374;p54"/>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54"/>
          <p:cNvGrpSpPr/>
          <p:nvPr/>
        </p:nvGrpSpPr>
        <p:grpSpPr>
          <a:xfrm>
            <a:off x="8059900" y="446250"/>
            <a:ext cx="473100" cy="186500"/>
            <a:chOff x="7059675" y="514525"/>
            <a:chExt cx="473100" cy="186500"/>
          </a:xfrm>
        </p:grpSpPr>
        <p:cxnSp>
          <p:nvCxnSpPr>
            <p:cNvPr id="376" name="Google Shape;376;p54"/>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77" name="Google Shape;377;p54"/>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378" name="Google Shape;378;p54"/>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379" name="Google Shape;379;p54"/>
          <p:cNvSpPr txBox="1"/>
          <p:nvPr>
            <p:ph type="title"/>
          </p:nvPr>
        </p:nvSpPr>
        <p:spPr>
          <a:xfrm>
            <a:off x="713225" y="535650"/>
            <a:ext cx="3165900" cy="2378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0" name="Google Shape;380;p54"/>
          <p:cNvSpPr txBox="1"/>
          <p:nvPr>
            <p:ph idx="1" type="subTitle"/>
          </p:nvPr>
        </p:nvSpPr>
        <p:spPr>
          <a:xfrm>
            <a:off x="713225" y="2914050"/>
            <a:ext cx="31659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54"/>
          <p:cNvSpPr/>
          <p:nvPr>
            <p:ph idx="2" type="pic"/>
          </p:nvPr>
        </p:nvSpPr>
        <p:spPr>
          <a:xfrm>
            <a:off x="4783250" y="532063"/>
            <a:ext cx="2910000" cy="40758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82" name="Shape 382"/>
        <p:cNvGrpSpPr/>
        <p:nvPr/>
      </p:nvGrpSpPr>
      <p:grpSpPr>
        <a:xfrm>
          <a:off x="0" y="0"/>
          <a:ext cx="0" cy="0"/>
          <a:chOff x="0" y="0"/>
          <a:chExt cx="0" cy="0"/>
        </a:xfrm>
      </p:grpSpPr>
      <p:sp>
        <p:nvSpPr>
          <p:cNvPr id="383" name="Google Shape;383;p55"/>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5"/>
          <p:cNvSpPr txBox="1"/>
          <p:nvPr>
            <p:ph type="title"/>
          </p:nvPr>
        </p:nvSpPr>
        <p:spPr>
          <a:xfrm>
            <a:off x="713225" y="1402850"/>
            <a:ext cx="32490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5" name="Google Shape;385;p55"/>
          <p:cNvSpPr txBox="1"/>
          <p:nvPr>
            <p:ph idx="1" type="subTitle"/>
          </p:nvPr>
        </p:nvSpPr>
        <p:spPr>
          <a:xfrm>
            <a:off x="713225" y="2466050"/>
            <a:ext cx="3249000" cy="14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86" name="Shape 386"/>
        <p:cNvGrpSpPr/>
        <p:nvPr/>
      </p:nvGrpSpPr>
      <p:grpSpPr>
        <a:xfrm>
          <a:off x="0" y="0"/>
          <a:ext cx="0" cy="0"/>
          <a:chOff x="0" y="0"/>
          <a:chExt cx="0" cy="0"/>
        </a:xfrm>
      </p:grpSpPr>
      <p:sp>
        <p:nvSpPr>
          <p:cNvPr id="387" name="Google Shape;387;p56"/>
          <p:cNvSpPr/>
          <p:nvPr/>
        </p:nvSpPr>
        <p:spPr>
          <a:xfrm>
            <a:off x="0" y="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9" name="Google Shape;389;p56"/>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90" name="Shape 390"/>
        <p:cNvGrpSpPr/>
        <p:nvPr/>
      </p:nvGrpSpPr>
      <p:grpSpPr>
        <a:xfrm>
          <a:off x="0" y="0"/>
          <a:ext cx="0" cy="0"/>
          <a:chOff x="0" y="0"/>
          <a:chExt cx="0" cy="0"/>
        </a:xfrm>
      </p:grpSpPr>
      <p:sp>
        <p:nvSpPr>
          <p:cNvPr id="391" name="Google Shape;391;p57"/>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57"/>
          <p:cNvGrpSpPr/>
          <p:nvPr/>
        </p:nvGrpSpPr>
        <p:grpSpPr>
          <a:xfrm>
            <a:off x="8389787" y="179931"/>
            <a:ext cx="486393" cy="125690"/>
            <a:chOff x="-890300" y="1406550"/>
            <a:chExt cx="806088" cy="208200"/>
          </a:xfrm>
        </p:grpSpPr>
        <p:sp>
          <p:nvSpPr>
            <p:cNvPr id="393" name="Google Shape;393;p57"/>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7"/>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7" name="Google Shape;397;p57"/>
          <p:cNvSpPr txBox="1"/>
          <p:nvPr>
            <p:ph idx="1" type="subTitle"/>
          </p:nvPr>
        </p:nvSpPr>
        <p:spPr>
          <a:xfrm>
            <a:off x="5238851"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57"/>
          <p:cNvSpPr txBox="1"/>
          <p:nvPr>
            <p:ph idx="2" type="subTitle"/>
          </p:nvPr>
        </p:nvSpPr>
        <p:spPr>
          <a:xfrm>
            <a:off x="1707675"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57"/>
          <p:cNvSpPr txBox="1"/>
          <p:nvPr>
            <p:ph idx="3" type="subTitle"/>
          </p:nvPr>
        </p:nvSpPr>
        <p:spPr>
          <a:xfrm>
            <a:off x="1411701"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0" name="Google Shape;400;p57"/>
          <p:cNvSpPr txBox="1"/>
          <p:nvPr>
            <p:ph idx="4" type="subTitle"/>
          </p:nvPr>
        </p:nvSpPr>
        <p:spPr>
          <a:xfrm>
            <a:off x="4942882"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01" name="Shape 401"/>
        <p:cNvGrpSpPr/>
        <p:nvPr/>
      </p:nvGrpSpPr>
      <p:grpSpPr>
        <a:xfrm>
          <a:off x="0" y="0"/>
          <a:ext cx="0" cy="0"/>
          <a:chOff x="0" y="0"/>
          <a:chExt cx="0" cy="0"/>
        </a:xfrm>
      </p:grpSpPr>
      <p:sp>
        <p:nvSpPr>
          <p:cNvPr id="402" name="Google Shape;402;p58"/>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58"/>
          <p:cNvGrpSpPr/>
          <p:nvPr/>
        </p:nvGrpSpPr>
        <p:grpSpPr>
          <a:xfrm>
            <a:off x="8389787" y="179931"/>
            <a:ext cx="486393" cy="125690"/>
            <a:chOff x="-890300" y="1406550"/>
            <a:chExt cx="806088" cy="208200"/>
          </a:xfrm>
        </p:grpSpPr>
        <p:sp>
          <p:nvSpPr>
            <p:cNvPr id="404" name="Google Shape;404;p58"/>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8"/>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8"/>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 name="Google Shape;408;p58"/>
          <p:cNvSpPr txBox="1"/>
          <p:nvPr>
            <p:ph idx="1" type="subTitle"/>
          </p:nvPr>
        </p:nvSpPr>
        <p:spPr>
          <a:xfrm>
            <a:off x="4821898"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58"/>
          <p:cNvSpPr txBox="1"/>
          <p:nvPr>
            <p:ph idx="2" type="subTitle"/>
          </p:nvPr>
        </p:nvSpPr>
        <p:spPr>
          <a:xfrm>
            <a:off x="644000"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10" name="Shape 410"/>
        <p:cNvGrpSpPr/>
        <p:nvPr/>
      </p:nvGrpSpPr>
      <p:grpSpPr>
        <a:xfrm>
          <a:off x="0" y="0"/>
          <a:ext cx="0" cy="0"/>
          <a:chOff x="0" y="0"/>
          <a:chExt cx="0" cy="0"/>
        </a:xfrm>
      </p:grpSpPr>
      <p:sp>
        <p:nvSpPr>
          <p:cNvPr id="411" name="Google Shape;411;p59"/>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59"/>
          <p:cNvGrpSpPr/>
          <p:nvPr/>
        </p:nvGrpSpPr>
        <p:grpSpPr>
          <a:xfrm>
            <a:off x="8389787" y="179931"/>
            <a:ext cx="486393" cy="125690"/>
            <a:chOff x="-890300" y="1406550"/>
            <a:chExt cx="806088" cy="208200"/>
          </a:xfrm>
        </p:grpSpPr>
        <p:sp>
          <p:nvSpPr>
            <p:cNvPr id="413" name="Google Shape;413;p59"/>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9"/>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7" name="Google Shape;417;p59"/>
          <p:cNvSpPr txBox="1"/>
          <p:nvPr>
            <p:ph idx="1" type="subTitle"/>
          </p:nvPr>
        </p:nvSpPr>
        <p:spPr>
          <a:xfrm>
            <a:off x="997700" y="209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59"/>
          <p:cNvSpPr txBox="1"/>
          <p:nvPr>
            <p:ph idx="2" type="subTitle"/>
          </p:nvPr>
        </p:nvSpPr>
        <p:spPr>
          <a:xfrm>
            <a:off x="3522987" y="275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59"/>
          <p:cNvSpPr txBox="1"/>
          <p:nvPr>
            <p:ph idx="3" type="subTitle"/>
          </p:nvPr>
        </p:nvSpPr>
        <p:spPr>
          <a:xfrm>
            <a:off x="6051233" y="3242600"/>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59"/>
          <p:cNvSpPr txBox="1"/>
          <p:nvPr>
            <p:ph idx="4" type="subTitle"/>
          </p:nvPr>
        </p:nvSpPr>
        <p:spPr>
          <a:xfrm>
            <a:off x="720000" y="143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1" name="Google Shape;421;p59"/>
          <p:cNvSpPr txBox="1"/>
          <p:nvPr>
            <p:ph idx="5" type="subTitle"/>
          </p:nvPr>
        </p:nvSpPr>
        <p:spPr>
          <a:xfrm>
            <a:off x="3292047" y="209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 name="Google Shape;422;p59"/>
          <p:cNvSpPr txBox="1"/>
          <p:nvPr>
            <p:ph idx="6" type="subTitle"/>
          </p:nvPr>
        </p:nvSpPr>
        <p:spPr>
          <a:xfrm>
            <a:off x="5867044" y="2582600"/>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3" name="Shape 423"/>
        <p:cNvGrpSpPr/>
        <p:nvPr/>
      </p:nvGrpSpPr>
      <p:grpSpPr>
        <a:xfrm>
          <a:off x="0" y="0"/>
          <a:ext cx="0" cy="0"/>
          <a:chOff x="0" y="0"/>
          <a:chExt cx="0" cy="0"/>
        </a:xfrm>
      </p:grpSpPr>
      <p:sp>
        <p:nvSpPr>
          <p:cNvPr id="424" name="Google Shape;424;p6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60"/>
          <p:cNvGrpSpPr/>
          <p:nvPr/>
        </p:nvGrpSpPr>
        <p:grpSpPr>
          <a:xfrm>
            <a:off x="8389787" y="179931"/>
            <a:ext cx="486393" cy="125690"/>
            <a:chOff x="-890300" y="1406550"/>
            <a:chExt cx="806088" cy="208200"/>
          </a:xfrm>
        </p:grpSpPr>
        <p:sp>
          <p:nvSpPr>
            <p:cNvPr id="426" name="Google Shape;426;p6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60"/>
          <p:cNvSpPr txBox="1"/>
          <p:nvPr>
            <p:ph idx="1" type="subTitle"/>
          </p:nvPr>
        </p:nvSpPr>
        <p:spPr>
          <a:xfrm>
            <a:off x="3500600"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60"/>
          <p:cNvSpPr txBox="1"/>
          <p:nvPr>
            <p:ph idx="2" type="subTitle"/>
          </p:nvPr>
        </p:nvSpPr>
        <p:spPr>
          <a:xfrm>
            <a:off x="6445791"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60"/>
          <p:cNvSpPr txBox="1"/>
          <p:nvPr>
            <p:ph idx="3" type="subTitle"/>
          </p:nvPr>
        </p:nvSpPr>
        <p:spPr>
          <a:xfrm>
            <a:off x="3500600"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3" name="Google Shape;433;p60"/>
          <p:cNvSpPr txBox="1"/>
          <p:nvPr>
            <p:ph idx="4" type="subTitle"/>
          </p:nvPr>
        </p:nvSpPr>
        <p:spPr>
          <a:xfrm>
            <a:off x="6445791"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 name="Google Shape;434;p60"/>
          <p:cNvSpPr txBox="1"/>
          <p:nvPr>
            <p:ph idx="5" type="subTitle"/>
          </p:nvPr>
        </p:nvSpPr>
        <p:spPr>
          <a:xfrm>
            <a:off x="3194436"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60"/>
          <p:cNvSpPr txBox="1"/>
          <p:nvPr>
            <p:ph idx="6" type="subTitle"/>
          </p:nvPr>
        </p:nvSpPr>
        <p:spPr>
          <a:xfrm>
            <a:off x="3194436"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6" name="Google Shape;436;p60"/>
          <p:cNvSpPr txBox="1"/>
          <p:nvPr>
            <p:ph idx="7" type="subTitle"/>
          </p:nvPr>
        </p:nvSpPr>
        <p:spPr>
          <a:xfrm>
            <a:off x="6139611"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60"/>
          <p:cNvSpPr txBox="1"/>
          <p:nvPr>
            <p:ph idx="8" type="subTitle"/>
          </p:nvPr>
        </p:nvSpPr>
        <p:spPr>
          <a:xfrm>
            <a:off x="6139611"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8" name="Shape 438"/>
        <p:cNvGrpSpPr/>
        <p:nvPr/>
      </p:nvGrpSpPr>
      <p:grpSpPr>
        <a:xfrm>
          <a:off x="0" y="0"/>
          <a:ext cx="0" cy="0"/>
          <a:chOff x="0" y="0"/>
          <a:chExt cx="0" cy="0"/>
        </a:xfrm>
      </p:grpSpPr>
      <p:sp>
        <p:nvSpPr>
          <p:cNvPr id="439" name="Google Shape;43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0" name="Google Shape;440;p61"/>
          <p:cNvSpPr txBox="1"/>
          <p:nvPr>
            <p:ph idx="1" type="subTitle"/>
          </p:nvPr>
        </p:nvSpPr>
        <p:spPr>
          <a:xfrm>
            <a:off x="139490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1" name="Google Shape;441;p61"/>
          <p:cNvSpPr txBox="1"/>
          <p:nvPr>
            <p:ph idx="2" type="subTitle"/>
          </p:nvPr>
        </p:nvSpPr>
        <p:spPr>
          <a:xfrm>
            <a:off x="386475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61"/>
          <p:cNvSpPr txBox="1"/>
          <p:nvPr>
            <p:ph idx="3" type="subTitle"/>
          </p:nvPr>
        </p:nvSpPr>
        <p:spPr>
          <a:xfrm>
            <a:off x="139490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61"/>
          <p:cNvSpPr txBox="1"/>
          <p:nvPr>
            <p:ph idx="4" type="subTitle"/>
          </p:nvPr>
        </p:nvSpPr>
        <p:spPr>
          <a:xfrm>
            <a:off x="386475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4" name="Google Shape;444;p61"/>
          <p:cNvSpPr txBox="1"/>
          <p:nvPr>
            <p:ph idx="5" type="subTitle"/>
          </p:nvPr>
        </p:nvSpPr>
        <p:spPr>
          <a:xfrm>
            <a:off x="6334599"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5" name="Google Shape;445;p61"/>
          <p:cNvSpPr txBox="1"/>
          <p:nvPr>
            <p:ph idx="6" type="subTitle"/>
          </p:nvPr>
        </p:nvSpPr>
        <p:spPr>
          <a:xfrm>
            <a:off x="6334599"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6" name="Google Shape;446;p61"/>
          <p:cNvSpPr txBox="1"/>
          <p:nvPr>
            <p:ph idx="7" type="subTitle"/>
          </p:nvPr>
        </p:nvSpPr>
        <p:spPr>
          <a:xfrm>
            <a:off x="1113052"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7" name="Google Shape;447;p61"/>
          <p:cNvSpPr txBox="1"/>
          <p:nvPr>
            <p:ph idx="8" type="subTitle"/>
          </p:nvPr>
        </p:nvSpPr>
        <p:spPr>
          <a:xfrm>
            <a:off x="3582900"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8" name="Google Shape;448;p61"/>
          <p:cNvSpPr txBox="1"/>
          <p:nvPr>
            <p:ph idx="9" type="subTitle"/>
          </p:nvPr>
        </p:nvSpPr>
        <p:spPr>
          <a:xfrm>
            <a:off x="6052748"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9" name="Google Shape;449;p61"/>
          <p:cNvSpPr txBox="1"/>
          <p:nvPr>
            <p:ph idx="13" type="subTitle"/>
          </p:nvPr>
        </p:nvSpPr>
        <p:spPr>
          <a:xfrm>
            <a:off x="1113052"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0" name="Google Shape;450;p61"/>
          <p:cNvSpPr txBox="1"/>
          <p:nvPr>
            <p:ph idx="14" type="subTitle"/>
          </p:nvPr>
        </p:nvSpPr>
        <p:spPr>
          <a:xfrm>
            <a:off x="3582900"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1" name="Google Shape;451;p61"/>
          <p:cNvSpPr txBox="1"/>
          <p:nvPr>
            <p:ph idx="15" type="subTitle"/>
          </p:nvPr>
        </p:nvSpPr>
        <p:spPr>
          <a:xfrm>
            <a:off x="6052748"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52" name="Shape 452"/>
        <p:cNvGrpSpPr/>
        <p:nvPr/>
      </p:nvGrpSpPr>
      <p:grpSpPr>
        <a:xfrm>
          <a:off x="0" y="0"/>
          <a:ext cx="0" cy="0"/>
          <a:chOff x="0" y="0"/>
          <a:chExt cx="0" cy="0"/>
        </a:xfrm>
      </p:grpSpPr>
      <p:sp>
        <p:nvSpPr>
          <p:cNvPr id="453" name="Google Shape;453;p62"/>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62"/>
          <p:cNvGrpSpPr/>
          <p:nvPr/>
        </p:nvGrpSpPr>
        <p:grpSpPr>
          <a:xfrm>
            <a:off x="8059900" y="446250"/>
            <a:ext cx="473100" cy="186500"/>
            <a:chOff x="7059675" y="514525"/>
            <a:chExt cx="473100" cy="186500"/>
          </a:xfrm>
        </p:grpSpPr>
        <p:cxnSp>
          <p:nvCxnSpPr>
            <p:cNvPr id="455" name="Google Shape;455;p62"/>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456" name="Google Shape;456;p62"/>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457" name="Google Shape;457;p62"/>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458" name="Google Shape;458;p62"/>
          <p:cNvSpPr txBox="1"/>
          <p:nvPr>
            <p:ph hasCustomPrompt="1" type="title"/>
          </p:nvPr>
        </p:nvSpPr>
        <p:spPr>
          <a:xfrm>
            <a:off x="4051975" y="63057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9" name="Google Shape;459;p62"/>
          <p:cNvSpPr txBox="1"/>
          <p:nvPr>
            <p:ph idx="1" type="subTitle"/>
          </p:nvPr>
        </p:nvSpPr>
        <p:spPr>
          <a:xfrm>
            <a:off x="4408555" y="130067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60" name="Google Shape;460;p62"/>
          <p:cNvSpPr txBox="1"/>
          <p:nvPr>
            <p:ph hasCustomPrompt="1" idx="2" type="title"/>
          </p:nvPr>
        </p:nvSpPr>
        <p:spPr>
          <a:xfrm>
            <a:off x="4051975" y="1982840"/>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1" name="Google Shape;461;p62"/>
          <p:cNvSpPr txBox="1"/>
          <p:nvPr>
            <p:ph idx="3" type="subTitle"/>
          </p:nvPr>
        </p:nvSpPr>
        <p:spPr>
          <a:xfrm>
            <a:off x="4408555" y="2652935"/>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62" name="Google Shape;462;p62"/>
          <p:cNvSpPr txBox="1"/>
          <p:nvPr>
            <p:ph hasCustomPrompt="1" idx="4" type="title"/>
          </p:nvPr>
        </p:nvSpPr>
        <p:spPr>
          <a:xfrm>
            <a:off x="4051975" y="333510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3" name="Google Shape;463;p62"/>
          <p:cNvSpPr txBox="1"/>
          <p:nvPr>
            <p:ph idx="5" type="subTitle"/>
          </p:nvPr>
        </p:nvSpPr>
        <p:spPr>
          <a:xfrm>
            <a:off x="4408555" y="400520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7"/>
          <p:cNvSpPr txBox="1"/>
          <p:nvPr>
            <p:ph idx="1" type="subTitle"/>
          </p:nvPr>
        </p:nvSpPr>
        <p:spPr>
          <a:xfrm>
            <a:off x="3465225" y="1529000"/>
            <a:ext cx="4965600" cy="30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64" name="Shape 464"/>
        <p:cNvGrpSpPr/>
        <p:nvPr/>
      </p:nvGrpSpPr>
      <p:grpSpPr>
        <a:xfrm>
          <a:off x="0" y="0"/>
          <a:ext cx="0" cy="0"/>
          <a:chOff x="0" y="0"/>
          <a:chExt cx="0" cy="0"/>
        </a:xfrm>
      </p:grpSpPr>
      <p:sp>
        <p:nvSpPr>
          <p:cNvPr id="465" name="Google Shape;465;p6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63"/>
          <p:cNvGrpSpPr/>
          <p:nvPr/>
        </p:nvGrpSpPr>
        <p:grpSpPr>
          <a:xfrm>
            <a:off x="8389787" y="179931"/>
            <a:ext cx="486393" cy="125690"/>
            <a:chOff x="-890300" y="1406550"/>
            <a:chExt cx="806088" cy="208200"/>
          </a:xfrm>
        </p:grpSpPr>
        <p:sp>
          <p:nvSpPr>
            <p:cNvPr id="467" name="Google Shape;467;p6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63"/>
          <p:cNvSpPr txBox="1"/>
          <p:nvPr>
            <p:ph hasCustomPrompt="1" type="title"/>
          </p:nvPr>
        </p:nvSpPr>
        <p:spPr>
          <a:xfrm>
            <a:off x="884850" y="189070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1" name="Google Shape;471;p63"/>
          <p:cNvSpPr txBox="1"/>
          <p:nvPr>
            <p:ph idx="1" type="subTitle"/>
          </p:nvPr>
        </p:nvSpPr>
        <p:spPr>
          <a:xfrm>
            <a:off x="980375"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72" name="Google Shape;472;p63"/>
          <p:cNvSpPr txBox="1"/>
          <p:nvPr>
            <p:ph idx="2" type="subTitle"/>
          </p:nvPr>
        </p:nvSpPr>
        <p:spPr>
          <a:xfrm>
            <a:off x="720000"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3" name="Google Shape;473;p63"/>
          <p:cNvSpPr txBox="1"/>
          <p:nvPr>
            <p:ph hasCustomPrompt="1" idx="3" type="title"/>
          </p:nvPr>
        </p:nvSpPr>
        <p:spPr>
          <a:xfrm>
            <a:off x="3590988" y="189095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4" name="Google Shape;474;p63"/>
          <p:cNvSpPr txBox="1"/>
          <p:nvPr>
            <p:ph idx="4" type="subTitle"/>
          </p:nvPr>
        </p:nvSpPr>
        <p:spPr>
          <a:xfrm>
            <a:off x="3589193"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75" name="Google Shape;475;p63"/>
          <p:cNvSpPr txBox="1"/>
          <p:nvPr>
            <p:ph idx="5" type="subTitle"/>
          </p:nvPr>
        </p:nvSpPr>
        <p:spPr>
          <a:xfrm>
            <a:off x="3420001"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6" name="Google Shape;476;p63"/>
          <p:cNvSpPr txBox="1"/>
          <p:nvPr>
            <p:ph hasCustomPrompt="1" idx="6" type="title"/>
          </p:nvPr>
        </p:nvSpPr>
        <p:spPr>
          <a:xfrm>
            <a:off x="6296775" y="1891075"/>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7" name="Google Shape;477;p63"/>
          <p:cNvSpPr txBox="1"/>
          <p:nvPr>
            <p:ph idx="7" type="subTitle"/>
          </p:nvPr>
        </p:nvSpPr>
        <p:spPr>
          <a:xfrm>
            <a:off x="6198011"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78" name="Google Shape;478;p63"/>
          <p:cNvSpPr txBox="1"/>
          <p:nvPr>
            <p:ph idx="8" type="subTitle"/>
          </p:nvPr>
        </p:nvSpPr>
        <p:spPr>
          <a:xfrm>
            <a:off x="6120002"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9" name="Google Shape;479;p63"/>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80" name="Shape 480"/>
        <p:cNvGrpSpPr/>
        <p:nvPr/>
      </p:nvGrpSpPr>
      <p:grpSpPr>
        <a:xfrm>
          <a:off x="0" y="0"/>
          <a:ext cx="0" cy="0"/>
          <a:chOff x="0" y="0"/>
          <a:chExt cx="0" cy="0"/>
        </a:xfrm>
      </p:grpSpPr>
      <p:sp>
        <p:nvSpPr>
          <p:cNvPr id="481" name="Google Shape;481;p64"/>
          <p:cNvSpPr txBox="1"/>
          <p:nvPr>
            <p:ph type="title"/>
          </p:nvPr>
        </p:nvSpPr>
        <p:spPr>
          <a:xfrm>
            <a:off x="3189013" y="6964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2" name="Google Shape;482;p64"/>
          <p:cNvSpPr txBox="1"/>
          <p:nvPr>
            <p:ph idx="1" type="subTitle"/>
          </p:nvPr>
        </p:nvSpPr>
        <p:spPr>
          <a:xfrm>
            <a:off x="3485375" y="1860375"/>
            <a:ext cx="49455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64"/>
          <p:cNvSpPr txBox="1"/>
          <p:nvPr/>
        </p:nvSpPr>
        <p:spPr>
          <a:xfrm>
            <a:off x="3485425" y="35726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Source Code Pro"/>
                <a:ea typeface="Source Code Pro"/>
                <a:cs typeface="Source Code Pro"/>
                <a:sym typeface="Source Code Pro"/>
              </a:rPr>
              <a:t>CREDITS: This presentation template was created by </a:t>
            </a:r>
            <a:r>
              <a:rPr b="1" lang="en" sz="1200">
                <a:solidFill>
                  <a:schemeClr val="dk1"/>
                </a:solidFill>
                <a:uFill>
                  <a:noFill/>
                </a:uFill>
                <a:latin typeface="Source Code Pro"/>
                <a:ea typeface="Source Code Pro"/>
                <a:cs typeface="Source Code Pro"/>
                <a:sym typeface="Source Code Pro"/>
                <a:hlinkClick r:id="rId2">
                  <a:extLst>
                    <a:ext uri="{A12FA001-AC4F-418D-AE19-62706E023703}">
                      <ahyp:hlinkClr val="tx"/>
                    </a:ext>
                  </a:extLst>
                </a:hlinkClick>
              </a:rPr>
              <a:t>Slidesgo</a:t>
            </a:r>
            <a:r>
              <a:rPr lang="en" sz="1200">
                <a:solidFill>
                  <a:schemeClr val="dk1"/>
                </a:solidFill>
                <a:latin typeface="Source Code Pro"/>
                <a:ea typeface="Source Code Pro"/>
                <a:cs typeface="Source Code Pro"/>
                <a:sym typeface="Source Code Pro"/>
              </a:rPr>
              <a:t>, and includes icons by </a:t>
            </a:r>
            <a:r>
              <a:rPr b="1" lang="en" sz="1200">
                <a:solidFill>
                  <a:schemeClr val="dk1"/>
                </a:solidFill>
                <a:uFill>
                  <a:noFill/>
                </a:uFill>
                <a:latin typeface="Source Code Pro"/>
                <a:ea typeface="Source Code Pro"/>
                <a:cs typeface="Source Code Pro"/>
                <a:sym typeface="Source Code Pro"/>
                <a:hlinkClick r:id="rId3">
                  <a:extLst>
                    <a:ext uri="{A12FA001-AC4F-418D-AE19-62706E023703}">
                      <ahyp:hlinkCl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b="1" lang="en" sz="1200">
                <a:solidFill>
                  <a:schemeClr val="dk1"/>
                </a:solidFill>
                <a:uFill>
                  <a:noFill/>
                </a:uFill>
                <a:latin typeface="Source Code Pro"/>
                <a:ea typeface="Source Code Pro"/>
                <a:cs typeface="Source Code Pro"/>
                <a:sym typeface="Source Code Pro"/>
                <a:hlinkClick r:id="rId4">
                  <a:extLst>
                    <a:ext uri="{A12FA001-AC4F-418D-AE19-62706E023703}">
                      <ahyp:hlinkClr val="tx"/>
                    </a:ext>
                  </a:extLst>
                </a:hlinkClick>
              </a:rPr>
              <a:t>Freepik</a:t>
            </a:r>
            <a:r>
              <a:rPr b="1" lang="en" sz="1200">
                <a:solidFill>
                  <a:schemeClr val="dk1"/>
                </a:solidFill>
                <a:latin typeface="Source Code Pro"/>
                <a:ea typeface="Source Code Pro"/>
                <a:cs typeface="Source Code Pro"/>
                <a:sym typeface="Source Code Pro"/>
              </a:rPr>
              <a:t> </a:t>
            </a:r>
            <a:endParaRPr b="1" sz="12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4" name="Shape 484"/>
        <p:cNvGrpSpPr/>
        <p:nvPr/>
      </p:nvGrpSpPr>
      <p:grpSpPr>
        <a:xfrm>
          <a:off x="0" y="0"/>
          <a:ext cx="0" cy="0"/>
          <a:chOff x="0" y="0"/>
          <a:chExt cx="0" cy="0"/>
        </a:xfrm>
      </p:grpSpPr>
      <p:sp>
        <p:nvSpPr>
          <p:cNvPr id="485" name="Google Shape;485;p6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65"/>
          <p:cNvGrpSpPr/>
          <p:nvPr/>
        </p:nvGrpSpPr>
        <p:grpSpPr>
          <a:xfrm>
            <a:off x="8389787" y="179931"/>
            <a:ext cx="486393" cy="125690"/>
            <a:chOff x="-890300" y="1406550"/>
            <a:chExt cx="806088" cy="208200"/>
          </a:xfrm>
        </p:grpSpPr>
        <p:sp>
          <p:nvSpPr>
            <p:cNvPr id="487" name="Google Shape;487;p6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90" name="Shape 490"/>
        <p:cNvGrpSpPr/>
        <p:nvPr/>
      </p:nvGrpSpPr>
      <p:grpSpPr>
        <a:xfrm>
          <a:off x="0" y="0"/>
          <a:ext cx="0" cy="0"/>
          <a:chOff x="0" y="0"/>
          <a:chExt cx="0" cy="0"/>
        </a:xfrm>
      </p:grpSpPr>
      <p:sp>
        <p:nvSpPr>
          <p:cNvPr id="491" name="Google Shape;491;p66"/>
          <p:cNvSpPr/>
          <p:nvPr/>
        </p:nvSpPr>
        <p:spPr>
          <a:xfrm>
            <a:off x="4424750" y="-1800"/>
            <a:ext cx="47193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66"/>
          <p:cNvGrpSpPr/>
          <p:nvPr/>
        </p:nvGrpSpPr>
        <p:grpSpPr>
          <a:xfrm>
            <a:off x="8193116" y="446250"/>
            <a:ext cx="414956" cy="186500"/>
            <a:chOff x="7059675" y="514525"/>
            <a:chExt cx="473100" cy="186500"/>
          </a:xfrm>
        </p:grpSpPr>
        <p:cxnSp>
          <p:nvCxnSpPr>
            <p:cNvPr id="493" name="Google Shape;493;p66"/>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494" name="Google Shape;494;p66"/>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495" name="Google Shape;495;p66"/>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8"/>
          <p:cNvGrpSpPr/>
          <p:nvPr/>
        </p:nvGrpSpPr>
        <p:grpSpPr>
          <a:xfrm>
            <a:off x="8059900" y="446250"/>
            <a:ext cx="473100" cy="186500"/>
            <a:chOff x="7059675" y="514525"/>
            <a:chExt cx="473100" cy="186500"/>
          </a:xfrm>
        </p:grpSpPr>
        <p:cxnSp>
          <p:nvCxnSpPr>
            <p:cNvPr id="57" name="Google Shape;57;p8"/>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8"/>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8"/>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0" name="Google Shape;60;p8"/>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5" name="Google Shape;65;p9"/>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6" name="Google Shape;66;p9"/>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7" name="Google Shape;67;p9"/>
          <p:cNvSpPr txBox="1"/>
          <p:nvPr>
            <p:ph type="title"/>
          </p:nvPr>
        </p:nvSpPr>
        <p:spPr>
          <a:xfrm>
            <a:off x="4223100" y="1198450"/>
            <a:ext cx="42060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 name="Google Shape;68;p9"/>
          <p:cNvSpPr txBox="1"/>
          <p:nvPr>
            <p:ph idx="1" type="subTitle"/>
          </p:nvPr>
        </p:nvSpPr>
        <p:spPr>
          <a:xfrm>
            <a:off x="4223100" y="3162850"/>
            <a:ext cx="4206000" cy="1066200"/>
          </a:xfrm>
          <a:prstGeom prst="rect">
            <a:avLst/>
          </a:prstGeom>
          <a:solidFill>
            <a:schemeClr val="accent6"/>
          </a:solid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p:nvPr>
            <p:ph idx="2" type="pic"/>
          </p:nvPr>
        </p:nvSpPr>
        <p:spPr>
          <a:xfrm>
            <a:off x="-25" y="-13725"/>
            <a:ext cx="9144000" cy="5157300"/>
          </a:xfrm>
          <a:prstGeom prst="rect">
            <a:avLst/>
          </a:prstGeom>
          <a:noFill/>
          <a:ln>
            <a:noFill/>
          </a:ln>
        </p:spPr>
      </p:sp>
      <p:sp>
        <p:nvSpPr>
          <p:cNvPr id="71" name="Google Shape;71;p10"/>
          <p:cNvSpPr txBox="1"/>
          <p:nvPr>
            <p:ph type="title"/>
          </p:nvPr>
        </p:nvSpPr>
        <p:spPr>
          <a:xfrm>
            <a:off x="720000" y="4014450"/>
            <a:ext cx="7704000" cy="5727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7" Type="http://schemas.openxmlformats.org/officeDocument/2006/relationships/theme" Target="../theme/theme3.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0" name="Google Shape;230;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1" name="Google Shape;23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4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p:txBody>
      </p:sp>
      <p:sp>
        <p:nvSpPr>
          <p:cNvPr id="275" name="Google Shape;275;p4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7"/>
          <p:cNvPicPr preferRelativeResize="0"/>
          <p:nvPr/>
        </p:nvPicPr>
        <p:blipFill rotWithShape="1">
          <a:blip r:embed="rId3">
            <a:alphaModFix amt="62000"/>
          </a:blip>
          <a:srcRect b="0" l="0" r="0" t="0"/>
          <a:stretch/>
        </p:blipFill>
        <p:spPr>
          <a:xfrm>
            <a:off x="8451" y="0"/>
            <a:ext cx="9127099" cy="5143501"/>
          </a:xfrm>
          <a:prstGeom prst="rect">
            <a:avLst/>
          </a:prstGeom>
          <a:noFill/>
          <a:ln>
            <a:noFill/>
          </a:ln>
        </p:spPr>
      </p:pic>
      <p:graphicFrame>
        <p:nvGraphicFramePr>
          <p:cNvPr id="501" name="Google Shape;501;p67"/>
          <p:cNvGraphicFramePr/>
          <p:nvPr/>
        </p:nvGraphicFramePr>
        <p:xfrm>
          <a:off x="5328200" y="970025"/>
          <a:ext cx="3000000" cy="3000000"/>
        </p:xfrm>
        <a:graphic>
          <a:graphicData uri="http://schemas.openxmlformats.org/drawingml/2006/table">
            <a:tbl>
              <a:tblPr>
                <a:noFill/>
                <a:tableStyleId>{2213887A-B02D-4D3E-B7FB-51D3F2F2611F}</a:tableStyleId>
              </a:tblPr>
              <a:tblGrid>
                <a:gridCol w="1518200"/>
                <a:gridCol w="2172375"/>
              </a:tblGrid>
              <a:tr h="322450">
                <a:tc>
                  <a:txBody>
                    <a:bodyPr/>
                    <a:lstStyle/>
                    <a:p>
                      <a:pPr indent="0" lvl="0" marL="0" marR="0" rtl="0" algn="l">
                        <a:lnSpc>
                          <a:spcPct val="100000"/>
                        </a:lnSpc>
                        <a:spcBef>
                          <a:spcPts val="0"/>
                        </a:spcBef>
                        <a:spcAft>
                          <a:spcPts val="0"/>
                        </a:spcAft>
                        <a:buClr>
                          <a:srgbClr val="000000"/>
                        </a:buClr>
                        <a:buSzPts val="1420"/>
                        <a:buFont typeface="Arial"/>
                        <a:buNone/>
                      </a:pPr>
                      <a:r>
                        <a:rPr b="1" lang="en" sz="1420" u="none" cap="none" strike="noStrike">
                          <a:solidFill>
                            <a:schemeClr val="dk1"/>
                          </a:solidFill>
                        </a:rPr>
                        <a:t>Día, Fecha:</a:t>
                      </a:r>
                      <a:endParaRPr b="1" sz="142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t>Viernes</a:t>
                      </a:r>
                      <a:r>
                        <a:rPr lang="en" sz="1400" u="none" cap="none" strike="noStrike"/>
                        <a:t>, </a:t>
                      </a:r>
                      <a:r>
                        <a:rPr lang="en"/>
                        <a:t>02</a:t>
                      </a:r>
                      <a:r>
                        <a:rPr lang="en" sz="1400" u="none" cap="none" strike="noStrike"/>
                        <a:t>/0</a:t>
                      </a:r>
                      <a:r>
                        <a:rPr lang="en"/>
                        <a:t>8</a:t>
                      </a:r>
                      <a:r>
                        <a:rPr lang="en" sz="1400" u="none" cap="none" strike="noStrike"/>
                        <a:t>/</a:t>
                      </a:r>
                      <a:r>
                        <a:rPr lang="en"/>
                        <a:t>2024</a:t>
                      </a:r>
                      <a:endParaRPr sz="1400" u="none" cap="none" strike="noStrike"/>
                    </a:p>
                  </a:txBody>
                  <a:tcPr marT="91425" marB="91425" marR="91425" marL="91425"/>
                </a:tc>
              </a:tr>
              <a:tr h="363100">
                <a:tc>
                  <a:txBody>
                    <a:bodyPr/>
                    <a:lstStyle/>
                    <a:p>
                      <a:pPr indent="0" lvl="0" marL="0" marR="0" rtl="0" algn="l">
                        <a:lnSpc>
                          <a:spcPct val="100000"/>
                        </a:lnSpc>
                        <a:spcBef>
                          <a:spcPts val="0"/>
                        </a:spcBef>
                        <a:spcAft>
                          <a:spcPts val="0"/>
                        </a:spcAft>
                        <a:buClr>
                          <a:srgbClr val="000000"/>
                        </a:buClr>
                        <a:buSzPts val="1420"/>
                        <a:buFont typeface="Arial"/>
                        <a:buNone/>
                      </a:pPr>
                      <a:r>
                        <a:rPr b="1" lang="en" sz="1420" u="none" cap="none" strike="noStrike">
                          <a:solidFill>
                            <a:schemeClr val="dk1"/>
                          </a:solidFill>
                        </a:rPr>
                        <a:t>Hora de inicio:</a:t>
                      </a:r>
                      <a:endParaRPr b="1" sz="142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t>09</a:t>
                      </a:r>
                      <a:r>
                        <a:rPr lang="en" sz="1400" u="none" cap="none" strike="noStrike"/>
                        <a:t>:</a:t>
                      </a:r>
                      <a:r>
                        <a:rPr lang="en"/>
                        <a:t>0</a:t>
                      </a:r>
                      <a:r>
                        <a:rPr lang="en"/>
                        <a:t>0</a:t>
                      </a:r>
                      <a:endParaRPr sz="1400" u="none" cap="none" strike="noStrike"/>
                    </a:p>
                  </a:txBody>
                  <a:tcPr marT="91425" marB="91425" marR="91425" marL="91425"/>
                </a:tc>
              </a:tr>
            </a:tbl>
          </a:graphicData>
        </a:graphic>
      </p:graphicFrame>
      <p:sp>
        <p:nvSpPr>
          <p:cNvPr id="502" name="Google Shape;502;p67"/>
          <p:cNvSpPr txBox="1"/>
          <p:nvPr/>
        </p:nvSpPr>
        <p:spPr>
          <a:xfrm>
            <a:off x="1440175" y="2258300"/>
            <a:ext cx="5586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n" sz="2500"/>
              <a:t>Introducción a la Programación y Computación 1</a:t>
            </a:r>
            <a:r>
              <a:rPr b="0" i="0" lang="en" sz="2500" u="none" cap="none" strike="noStrike">
                <a:solidFill>
                  <a:srgbClr val="000000"/>
                </a:solidFill>
                <a:latin typeface="Arial"/>
                <a:ea typeface="Arial"/>
                <a:cs typeface="Arial"/>
                <a:sym typeface="Arial"/>
              </a:rPr>
              <a:t> [</a:t>
            </a:r>
            <a:r>
              <a:rPr lang="en" sz="2500"/>
              <a:t>B</a:t>
            </a:r>
            <a:r>
              <a:rPr b="0" i="0" lang="en" sz="2500" u="none" cap="none" strike="noStrike">
                <a:solidFill>
                  <a:srgbClr val="000000"/>
                </a:solidFill>
                <a:latin typeface="Arial"/>
                <a:ea typeface="Arial"/>
                <a:cs typeface="Arial"/>
                <a:sym typeface="Arial"/>
              </a:rPr>
              <a:t>]</a:t>
            </a:r>
            <a:endParaRPr b="0" i="0" sz="2500" u="none" cap="none" strike="noStrike">
              <a:solidFill>
                <a:srgbClr val="000000"/>
              </a:solidFill>
              <a:latin typeface="Arial"/>
              <a:ea typeface="Arial"/>
              <a:cs typeface="Arial"/>
              <a:sym typeface="Arial"/>
            </a:endParaRPr>
          </a:p>
        </p:txBody>
      </p:sp>
      <p:sp>
        <p:nvSpPr>
          <p:cNvPr id="503" name="Google Shape;503;p67"/>
          <p:cNvSpPr txBox="1"/>
          <p:nvPr/>
        </p:nvSpPr>
        <p:spPr>
          <a:xfrm>
            <a:off x="1778700" y="3212600"/>
            <a:ext cx="558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t>Josué Rodolfo Morales Castillo</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6"/>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Bidimensionales</a:t>
            </a:r>
            <a:endParaRPr>
              <a:solidFill>
                <a:srgbClr val="FF0000"/>
              </a:solidFill>
            </a:endParaRPr>
          </a:p>
          <a:p>
            <a:pPr indent="0" lvl="0" marL="0" rtl="0" algn="ctr">
              <a:spcBef>
                <a:spcPts val="0"/>
              </a:spcBef>
              <a:spcAft>
                <a:spcPts val="0"/>
              </a:spcAft>
              <a:buNone/>
            </a:pPr>
            <a:r>
              <a:t/>
            </a:r>
            <a:endParaRPr/>
          </a:p>
        </p:txBody>
      </p:sp>
      <p:pic>
        <p:nvPicPr>
          <p:cNvPr id="667" name="Google Shape;667;p76"/>
          <p:cNvPicPr preferRelativeResize="0"/>
          <p:nvPr/>
        </p:nvPicPr>
        <p:blipFill>
          <a:blip r:embed="rId3">
            <a:alphaModFix/>
          </a:blip>
          <a:stretch>
            <a:fillRect/>
          </a:stretch>
        </p:blipFill>
        <p:spPr>
          <a:xfrm>
            <a:off x="1681575" y="1237475"/>
            <a:ext cx="6404749" cy="360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7"/>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Listas Dinámicas</a:t>
            </a:r>
            <a:endParaRPr/>
          </a:p>
        </p:txBody>
      </p:sp>
      <p:sp>
        <p:nvSpPr>
          <p:cNvPr id="673" name="Google Shape;673;p77"/>
          <p:cNvSpPr txBox="1"/>
          <p:nvPr/>
        </p:nvSpPr>
        <p:spPr>
          <a:xfrm>
            <a:off x="280175" y="1234000"/>
            <a:ext cx="86295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Son estructuras de datos que pueden cambiar de tamaño durante la ejecución del programa, lo que las hace útiles cuando no conocemos de antemano la cantidad exacta de elementos que contendrá la lista. </a:t>
            </a:r>
            <a:r>
              <a:rPr lang="en">
                <a:solidFill>
                  <a:schemeClr val="dk1"/>
                </a:solidFill>
                <a:latin typeface="Source Code Pro"/>
                <a:ea typeface="Source Code Pro"/>
                <a:cs typeface="Source Code Pro"/>
                <a:sym typeface="Source Code Pro"/>
              </a:rPr>
              <a:t>Se implementan generalmente mediante la interfaz List del paquete </a:t>
            </a:r>
            <a:r>
              <a:rPr b="1" lang="en">
                <a:solidFill>
                  <a:srgbClr val="FF0000"/>
                </a:solidFill>
                <a:latin typeface="Source Code Pro"/>
                <a:ea typeface="Source Code Pro"/>
                <a:cs typeface="Source Code Pro"/>
                <a:sym typeface="Source Code Pro"/>
              </a:rPr>
              <a:t>java.util.</a:t>
            </a:r>
            <a:r>
              <a:rPr lang="en">
                <a:solidFill>
                  <a:schemeClr val="dk1"/>
                </a:solidFill>
                <a:latin typeface="Source Code Pro"/>
                <a:ea typeface="Source Code Pro"/>
                <a:cs typeface="Source Code Pro"/>
                <a:sym typeface="Source Code Pro"/>
              </a:rPr>
              <a:t> </a:t>
            </a:r>
            <a:endParaRPr>
              <a:solidFill>
                <a:schemeClr val="dk1"/>
              </a:solidFill>
              <a:latin typeface="Source Code Pro"/>
              <a:ea typeface="Source Code Pro"/>
              <a:cs typeface="Source Code Pro"/>
              <a:sym typeface="Source Code Pro"/>
            </a:endParaRPr>
          </a:p>
          <a:p>
            <a:pPr indent="0" lvl="0" marL="0" rtl="0" algn="just">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just">
              <a:spcBef>
                <a:spcPts val="0"/>
              </a:spcBef>
              <a:spcAft>
                <a:spcPts val="0"/>
              </a:spcAft>
              <a:buNone/>
            </a:pPr>
            <a:r>
              <a:t/>
            </a:r>
            <a:endParaRPr>
              <a:solidFill>
                <a:schemeClr val="dk1"/>
              </a:solidFill>
              <a:latin typeface="Source Code Pro"/>
              <a:ea typeface="Source Code Pro"/>
              <a:cs typeface="Source Code Pro"/>
              <a:sym typeface="Source Code Pro"/>
            </a:endParaRPr>
          </a:p>
        </p:txBody>
      </p:sp>
      <p:pic>
        <p:nvPicPr>
          <p:cNvPr id="674" name="Google Shape;674;p77"/>
          <p:cNvPicPr preferRelativeResize="0"/>
          <p:nvPr/>
        </p:nvPicPr>
        <p:blipFill>
          <a:blip r:embed="rId3">
            <a:alphaModFix/>
          </a:blip>
          <a:stretch>
            <a:fillRect/>
          </a:stretch>
        </p:blipFill>
        <p:spPr>
          <a:xfrm>
            <a:off x="720000" y="2288275"/>
            <a:ext cx="7907551" cy="2613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8"/>
          <p:cNvSpPr/>
          <p:nvPr/>
        </p:nvSpPr>
        <p:spPr>
          <a:xfrm>
            <a:off x="4982500" y="2670550"/>
            <a:ext cx="3392700" cy="1652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680" name="Google Shape;680;p78"/>
          <p:cNvSpPr txBox="1"/>
          <p:nvPr>
            <p:ph type="title"/>
          </p:nvPr>
        </p:nvSpPr>
        <p:spPr>
          <a:xfrm>
            <a:off x="548575" y="332750"/>
            <a:ext cx="2665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Manejo de memoria</a:t>
            </a:r>
            <a:endParaRPr/>
          </a:p>
        </p:txBody>
      </p:sp>
      <p:sp>
        <p:nvSpPr>
          <p:cNvPr id="681" name="Google Shape;681;p78"/>
          <p:cNvSpPr txBox="1"/>
          <p:nvPr>
            <p:ph idx="1" type="subTitle"/>
          </p:nvPr>
        </p:nvSpPr>
        <p:spPr>
          <a:xfrm>
            <a:off x="331525" y="1463350"/>
            <a:ext cx="3556200" cy="33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accent4"/>
                </a:solidFill>
              </a:rPr>
              <a:t>Memoria Stack</a:t>
            </a:r>
            <a:endParaRPr sz="1600">
              <a:solidFill>
                <a:schemeClr val="accent4"/>
              </a:solidFill>
            </a:endParaRPr>
          </a:p>
          <a:p>
            <a:pPr indent="0" lvl="0" marL="0" rtl="0" algn="just">
              <a:spcBef>
                <a:spcPts val="0"/>
              </a:spcBef>
              <a:spcAft>
                <a:spcPts val="0"/>
              </a:spcAft>
              <a:buNone/>
            </a:pPr>
            <a:r>
              <a:rPr lang="en"/>
              <a:t>En programación, la memoria de la pila (stack) es una región de la memoria que se utiliza para almacenar variables locales y gestionar llamadas a funciones. Es una estructura de datos tipo pila (stack), lo que significa que las operaciones de inserción y eliminación de datos se realizan en el extremo superior de la pila.</a:t>
            </a:r>
            <a:endParaRPr/>
          </a:p>
        </p:txBody>
      </p:sp>
      <p:pic>
        <p:nvPicPr>
          <p:cNvPr id="682" name="Google Shape;682;p78"/>
          <p:cNvPicPr preferRelativeResize="0"/>
          <p:nvPr/>
        </p:nvPicPr>
        <p:blipFill>
          <a:blip r:embed="rId3">
            <a:alphaModFix/>
          </a:blip>
          <a:stretch>
            <a:fillRect/>
          </a:stretch>
        </p:blipFill>
        <p:spPr>
          <a:xfrm>
            <a:off x="4927175" y="190125"/>
            <a:ext cx="3447924" cy="2121800"/>
          </a:xfrm>
          <a:prstGeom prst="rect">
            <a:avLst/>
          </a:prstGeom>
          <a:noFill/>
          <a:ln>
            <a:noFill/>
          </a:ln>
        </p:spPr>
      </p:pic>
      <p:pic>
        <p:nvPicPr>
          <p:cNvPr id="683" name="Google Shape;683;p78"/>
          <p:cNvPicPr preferRelativeResize="0"/>
          <p:nvPr/>
        </p:nvPicPr>
        <p:blipFill>
          <a:blip r:embed="rId4">
            <a:alphaModFix/>
          </a:blip>
          <a:stretch>
            <a:fillRect/>
          </a:stretch>
        </p:blipFill>
        <p:spPr>
          <a:xfrm>
            <a:off x="4927175" y="2464325"/>
            <a:ext cx="3447925" cy="2041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9"/>
          <p:cNvSpPr txBox="1"/>
          <p:nvPr>
            <p:ph type="title"/>
          </p:nvPr>
        </p:nvSpPr>
        <p:spPr>
          <a:xfrm>
            <a:off x="548575" y="332750"/>
            <a:ext cx="2665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Manejo de memoria</a:t>
            </a:r>
            <a:endParaRPr/>
          </a:p>
        </p:txBody>
      </p:sp>
      <p:sp>
        <p:nvSpPr>
          <p:cNvPr id="689" name="Google Shape;689;p79"/>
          <p:cNvSpPr txBox="1"/>
          <p:nvPr>
            <p:ph idx="1" type="subTitle"/>
          </p:nvPr>
        </p:nvSpPr>
        <p:spPr>
          <a:xfrm>
            <a:off x="331525" y="1463350"/>
            <a:ext cx="3556200" cy="333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lt2"/>
                </a:solidFill>
              </a:rPr>
              <a:t>Memoria Heap</a:t>
            </a:r>
            <a:endParaRPr sz="1600">
              <a:solidFill>
                <a:schemeClr val="lt2"/>
              </a:solidFill>
            </a:endParaRPr>
          </a:p>
          <a:p>
            <a:pPr indent="0" lvl="0" marL="0" rtl="0" algn="just">
              <a:spcBef>
                <a:spcPts val="0"/>
              </a:spcBef>
              <a:spcAft>
                <a:spcPts val="0"/>
              </a:spcAft>
              <a:buNone/>
            </a:pPr>
            <a:r>
              <a:rPr lang="en"/>
              <a:t>La memoria heap es una región de memoria dinámica que se utiliza para la asignación de memoria durante la ejecución de un programa. Es un área de memoria que se reserva para almacenar objetos y estructuras de datos que se crean y eliminan durante la ejecución del programa.</a:t>
            </a:r>
            <a:endParaRPr/>
          </a:p>
        </p:txBody>
      </p:sp>
      <p:pic>
        <p:nvPicPr>
          <p:cNvPr id="690" name="Google Shape;690;p79"/>
          <p:cNvPicPr preferRelativeResize="0"/>
          <p:nvPr/>
        </p:nvPicPr>
        <p:blipFill>
          <a:blip r:embed="rId3">
            <a:alphaModFix/>
          </a:blip>
          <a:stretch>
            <a:fillRect/>
          </a:stretch>
        </p:blipFill>
        <p:spPr>
          <a:xfrm>
            <a:off x="4927175" y="2447650"/>
            <a:ext cx="3447925" cy="2252129"/>
          </a:xfrm>
          <a:prstGeom prst="rect">
            <a:avLst/>
          </a:prstGeom>
          <a:noFill/>
          <a:ln>
            <a:noFill/>
          </a:ln>
        </p:spPr>
      </p:pic>
      <p:pic>
        <p:nvPicPr>
          <p:cNvPr id="691" name="Google Shape;691;p79"/>
          <p:cNvPicPr preferRelativeResize="0"/>
          <p:nvPr/>
        </p:nvPicPr>
        <p:blipFill>
          <a:blip r:embed="rId4">
            <a:alphaModFix/>
          </a:blip>
          <a:stretch>
            <a:fillRect/>
          </a:stretch>
        </p:blipFill>
        <p:spPr>
          <a:xfrm>
            <a:off x="4927175" y="190125"/>
            <a:ext cx="3447924" cy="212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0" y="284825"/>
            <a:ext cx="68997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Metodos de Ordenamiento</a:t>
            </a:r>
            <a:endParaRPr/>
          </a:p>
        </p:txBody>
      </p:sp>
      <p:sp>
        <p:nvSpPr>
          <p:cNvPr id="697" name="Google Shape;697;p80"/>
          <p:cNvSpPr txBox="1"/>
          <p:nvPr>
            <p:ph idx="1" type="subTitle"/>
          </p:nvPr>
        </p:nvSpPr>
        <p:spPr>
          <a:xfrm>
            <a:off x="482875" y="1417000"/>
            <a:ext cx="4455600" cy="29658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600"/>
              <a:t>Son algoritmos diseñados para organizar elementos en una secuencia en un orden específico, como ascendente o descendente. Estos métodos son fundamentales en ciencias de la computación y son utilizados en una variedad de aplicaciones para organizar datos de manera eficiente.</a:t>
            </a:r>
            <a:endParaRPr sz="1600"/>
          </a:p>
        </p:txBody>
      </p:sp>
      <p:pic>
        <p:nvPicPr>
          <p:cNvPr id="698" name="Google Shape;698;p80"/>
          <p:cNvPicPr preferRelativeResize="0"/>
          <p:nvPr/>
        </p:nvPicPr>
        <p:blipFill>
          <a:blip r:embed="rId3">
            <a:alphaModFix/>
          </a:blip>
          <a:stretch>
            <a:fillRect/>
          </a:stretch>
        </p:blipFill>
        <p:spPr>
          <a:xfrm>
            <a:off x="5452675" y="2039050"/>
            <a:ext cx="3060800" cy="172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Burbuja </a:t>
            </a:r>
            <a:r>
              <a:rPr lang="en">
                <a:solidFill>
                  <a:schemeClr val="accent5"/>
                </a:solidFill>
              </a:rPr>
              <a:t>(Bubble Sort)</a:t>
            </a:r>
            <a:endParaRPr>
              <a:solidFill>
                <a:schemeClr val="accent5"/>
              </a:solidFill>
            </a:endParaRPr>
          </a:p>
        </p:txBody>
      </p:sp>
      <p:sp>
        <p:nvSpPr>
          <p:cNvPr id="705" name="Google Shape;705;p81"/>
          <p:cNvSpPr txBox="1"/>
          <p:nvPr>
            <p:ph idx="1" type="subTitle"/>
          </p:nvPr>
        </p:nvSpPr>
        <p:spPr>
          <a:xfrm>
            <a:off x="226325" y="1358575"/>
            <a:ext cx="8649900" cy="87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Compara pares de elementos adyacentes y los intercambia si están en el orden incorrecto. Este proceso se repite hasta que no se </a:t>
            </a:r>
            <a:r>
              <a:rPr lang="en"/>
              <a:t>requieren</a:t>
            </a:r>
            <a:r>
              <a:rPr lang="en"/>
              <a:t> más intercambios.</a:t>
            </a:r>
            <a:endParaRPr/>
          </a:p>
          <a:p>
            <a:pPr indent="0" lvl="0" marL="0" rtl="0" algn="l">
              <a:spcBef>
                <a:spcPts val="0"/>
              </a:spcBef>
              <a:spcAft>
                <a:spcPts val="0"/>
              </a:spcAft>
              <a:buNone/>
            </a:pPr>
            <a:r>
              <a:t/>
            </a:r>
            <a:endParaRPr/>
          </a:p>
        </p:txBody>
      </p:sp>
      <p:sp>
        <p:nvSpPr>
          <p:cNvPr id="706" name="Google Shape;706;p81"/>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07" name="Google Shape;707;p81"/>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08" name="Google Shape;708;p81"/>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09" name="Google Shape;709;p81"/>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10" name="Google Shape;710;p81"/>
          <p:cNvGrpSpPr/>
          <p:nvPr/>
        </p:nvGrpSpPr>
        <p:grpSpPr>
          <a:xfrm>
            <a:off x="8389787" y="179931"/>
            <a:ext cx="486393" cy="125690"/>
            <a:chOff x="-890300" y="1406550"/>
            <a:chExt cx="806088" cy="208200"/>
          </a:xfrm>
        </p:grpSpPr>
        <p:sp>
          <p:nvSpPr>
            <p:cNvPr id="711" name="Google Shape;711;p81"/>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1"/>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1"/>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81"/>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715" name="Google Shape;715;p81"/>
          <p:cNvPicPr preferRelativeResize="0"/>
          <p:nvPr/>
        </p:nvPicPr>
        <p:blipFill>
          <a:blip r:embed="rId3">
            <a:alphaModFix/>
          </a:blip>
          <a:stretch>
            <a:fillRect/>
          </a:stretch>
        </p:blipFill>
        <p:spPr>
          <a:xfrm>
            <a:off x="1627888" y="2287175"/>
            <a:ext cx="5846775" cy="186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2"/>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Por Inserción </a:t>
            </a:r>
            <a:r>
              <a:rPr lang="en" sz="2700">
                <a:solidFill>
                  <a:schemeClr val="accent3"/>
                </a:solidFill>
              </a:rPr>
              <a:t>(</a:t>
            </a:r>
            <a:r>
              <a:rPr lang="en" sz="2700">
                <a:solidFill>
                  <a:schemeClr val="accent3"/>
                </a:solidFill>
              </a:rPr>
              <a:t>Insertion Sort</a:t>
            </a:r>
            <a:r>
              <a:rPr lang="en" sz="2700">
                <a:solidFill>
                  <a:schemeClr val="accent3"/>
                </a:solidFill>
              </a:rPr>
              <a:t>)</a:t>
            </a:r>
            <a:endParaRPr sz="2700">
              <a:solidFill>
                <a:schemeClr val="accent3"/>
              </a:solidFill>
            </a:endParaRPr>
          </a:p>
        </p:txBody>
      </p:sp>
      <p:sp>
        <p:nvSpPr>
          <p:cNvPr id="722" name="Google Shape;722;p82"/>
          <p:cNvSpPr txBox="1"/>
          <p:nvPr>
            <p:ph idx="1" type="subTitle"/>
          </p:nvPr>
        </p:nvSpPr>
        <p:spPr>
          <a:xfrm>
            <a:off x="226325" y="1358575"/>
            <a:ext cx="8649900" cy="87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Construye una secuencia ordenada uno a uno tomando elementos de la lista de entrada y colocándolos en la posición correcta.</a:t>
            </a:r>
            <a:endParaRPr/>
          </a:p>
          <a:p>
            <a:pPr indent="0" lvl="0" marL="0" rtl="0" algn="l">
              <a:spcBef>
                <a:spcPts val="0"/>
              </a:spcBef>
              <a:spcAft>
                <a:spcPts val="0"/>
              </a:spcAft>
              <a:buNone/>
            </a:pPr>
            <a:r>
              <a:t/>
            </a:r>
            <a:endParaRPr/>
          </a:p>
        </p:txBody>
      </p:sp>
      <p:sp>
        <p:nvSpPr>
          <p:cNvPr id="723" name="Google Shape;723;p82"/>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24" name="Google Shape;724;p82"/>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25" name="Google Shape;725;p82"/>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26" name="Google Shape;726;p82"/>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27" name="Google Shape;727;p82"/>
          <p:cNvGrpSpPr/>
          <p:nvPr/>
        </p:nvGrpSpPr>
        <p:grpSpPr>
          <a:xfrm>
            <a:off x="8389787" y="179931"/>
            <a:ext cx="486393" cy="125690"/>
            <a:chOff x="-890300" y="1406550"/>
            <a:chExt cx="806088" cy="208200"/>
          </a:xfrm>
        </p:grpSpPr>
        <p:sp>
          <p:nvSpPr>
            <p:cNvPr id="728" name="Google Shape;728;p82"/>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2"/>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2"/>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82"/>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732" name="Google Shape;732;p82"/>
          <p:cNvPicPr preferRelativeResize="0"/>
          <p:nvPr/>
        </p:nvPicPr>
        <p:blipFill>
          <a:blip r:embed="rId3">
            <a:alphaModFix/>
          </a:blip>
          <a:stretch>
            <a:fillRect/>
          </a:stretch>
        </p:blipFill>
        <p:spPr>
          <a:xfrm>
            <a:off x="2846675" y="2311975"/>
            <a:ext cx="3784850" cy="2270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3"/>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Por Selección </a:t>
            </a:r>
            <a:r>
              <a:rPr lang="en" sz="2700">
                <a:solidFill>
                  <a:srgbClr val="6FA8DC"/>
                </a:solidFill>
              </a:rPr>
              <a:t>(</a:t>
            </a:r>
            <a:r>
              <a:rPr lang="en" sz="2700">
                <a:solidFill>
                  <a:srgbClr val="6FA8DC"/>
                </a:solidFill>
              </a:rPr>
              <a:t>Selection Sort</a:t>
            </a:r>
            <a:r>
              <a:rPr lang="en" sz="2700">
                <a:solidFill>
                  <a:srgbClr val="6FA8DC"/>
                </a:solidFill>
              </a:rPr>
              <a:t>)</a:t>
            </a:r>
            <a:endParaRPr sz="2700">
              <a:solidFill>
                <a:srgbClr val="6FA8DC"/>
              </a:solidFill>
            </a:endParaRPr>
          </a:p>
        </p:txBody>
      </p:sp>
      <p:sp>
        <p:nvSpPr>
          <p:cNvPr id="739" name="Google Shape;739;p83"/>
          <p:cNvSpPr txBox="1"/>
          <p:nvPr>
            <p:ph idx="1" type="subTitle"/>
          </p:nvPr>
        </p:nvSpPr>
        <p:spPr>
          <a:xfrm>
            <a:off x="568575" y="2382775"/>
            <a:ext cx="5113800" cy="132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Encuentra el elemento más pequeño y lo coloca en la primera posición, luego encuentra el siguiente elemento más pequeño y lo coloca en la segunda posición, y así sucesivamente.</a:t>
            </a:r>
            <a:endParaRPr/>
          </a:p>
          <a:p>
            <a:pPr indent="0" lvl="0" marL="0" rtl="0" algn="l">
              <a:spcBef>
                <a:spcPts val="0"/>
              </a:spcBef>
              <a:spcAft>
                <a:spcPts val="0"/>
              </a:spcAft>
              <a:buNone/>
            </a:pPr>
            <a:r>
              <a:t/>
            </a:r>
            <a:endParaRPr/>
          </a:p>
        </p:txBody>
      </p:sp>
      <p:sp>
        <p:nvSpPr>
          <p:cNvPr id="740" name="Google Shape;740;p83"/>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41" name="Google Shape;741;p83"/>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42" name="Google Shape;742;p83"/>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43" name="Google Shape;743;p83"/>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44" name="Google Shape;744;p83"/>
          <p:cNvGrpSpPr/>
          <p:nvPr/>
        </p:nvGrpSpPr>
        <p:grpSpPr>
          <a:xfrm>
            <a:off x="8389787" y="179931"/>
            <a:ext cx="486393" cy="125690"/>
            <a:chOff x="-890300" y="1406550"/>
            <a:chExt cx="806088" cy="208200"/>
          </a:xfrm>
        </p:grpSpPr>
        <p:sp>
          <p:nvSpPr>
            <p:cNvPr id="745" name="Google Shape;745;p8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83"/>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749" name="Google Shape;749;p83"/>
          <p:cNvPicPr preferRelativeResize="0"/>
          <p:nvPr/>
        </p:nvPicPr>
        <p:blipFill>
          <a:blip r:embed="rId3">
            <a:alphaModFix/>
          </a:blip>
          <a:stretch>
            <a:fillRect/>
          </a:stretch>
        </p:blipFill>
        <p:spPr>
          <a:xfrm>
            <a:off x="6306375" y="1430350"/>
            <a:ext cx="896200" cy="332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4"/>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Quick Sort</a:t>
            </a:r>
            <a:endParaRPr sz="2700">
              <a:solidFill>
                <a:schemeClr val="accent2"/>
              </a:solidFill>
            </a:endParaRPr>
          </a:p>
        </p:txBody>
      </p:sp>
      <p:sp>
        <p:nvSpPr>
          <p:cNvPr id="756" name="Google Shape;756;p84"/>
          <p:cNvSpPr txBox="1"/>
          <p:nvPr>
            <p:ph idx="1" type="subTitle"/>
          </p:nvPr>
        </p:nvSpPr>
        <p:spPr>
          <a:xfrm>
            <a:off x="449225" y="1579800"/>
            <a:ext cx="6410100" cy="220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U</a:t>
            </a:r>
            <a:r>
              <a:rPr lang="en"/>
              <a:t>tiliza el enfoque de "dividir y conquistar". Selecciona un elemento como "pivote" y organiza los demás elementos alrededor del pivote, dividiendo la lista en dos subconjuntos. Luego, se repite </a:t>
            </a:r>
            <a:endParaRPr/>
          </a:p>
          <a:p>
            <a:pPr indent="0" lvl="0" marL="0" rtl="0" algn="just">
              <a:spcBef>
                <a:spcPts val="0"/>
              </a:spcBef>
              <a:spcAft>
                <a:spcPts val="0"/>
              </a:spcAft>
              <a:buNone/>
            </a:pPr>
            <a:r>
              <a:rPr lang="en"/>
              <a:t>el proceso para los subconjuntos.</a:t>
            </a:r>
            <a:endParaRPr/>
          </a:p>
          <a:p>
            <a:pPr indent="0" lvl="0" marL="0" rtl="0" algn="l">
              <a:spcBef>
                <a:spcPts val="0"/>
              </a:spcBef>
              <a:spcAft>
                <a:spcPts val="0"/>
              </a:spcAft>
              <a:buNone/>
            </a:pPr>
            <a:r>
              <a:t/>
            </a:r>
            <a:endParaRPr/>
          </a:p>
        </p:txBody>
      </p:sp>
      <p:sp>
        <p:nvSpPr>
          <p:cNvPr id="757" name="Google Shape;757;p84"/>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58" name="Google Shape;758;p84"/>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59" name="Google Shape;759;p84"/>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60" name="Google Shape;760;p84"/>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61" name="Google Shape;761;p84"/>
          <p:cNvGrpSpPr/>
          <p:nvPr/>
        </p:nvGrpSpPr>
        <p:grpSpPr>
          <a:xfrm>
            <a:off x="8389787" y="179931"/>
            <a:ext cx="486393" cy="125690"/>
            <a:chOff x="-890300" y="1406550"/>
            <a:chExt cx="806088" cy="208200"/>
          </a:xfrm>
        </p:grpSpPr>
        <p:sp>
          <p:nvSpPr>
            <p:cNvPr id="762" name="Google Shape;762;p8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84"/>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766" name="Google Shape;766;p84"/>
          <p:cNvPicPr preferRelativeResize="0"/>
          <p:nvPr/>
        </p:nvPicPr>
        <p:blipFill>
          <a:blip r:embed="rId3">
            <a:alphaModFix/>
          </a:blip>
          <a:stretch>
            <a:fillRect/>
          </a:stretch>
        </p:blipFill>
        <p:spPr>
          <a:xfrm>
            <a:off x="4380150" y="2650225"/>
            <a:ext cx="3222175" cy="19333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5"/>
          <p:cNvSpPr txBox="1"/>
          <p:nvPr>
            <p:ph type="title"/>
          </p:nvPr>
        </p:nvSpPr>
        <p:spPr>
          <a:xfrm>
            <a:off x="720000" y="445025"/>
            <a:ext cx="803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5"/>
                </a:solidFill>
              </a:rPr>
              <a:t>Comparación</a:t>
            </a:r>
            <a:endParaRPr sz="2700">
              <a:solidFill>
                <a:schemeClr val="accent5"/>
              </a:solidFill>
            </a:endParaRPr>
          </a:p>
        </p:txBody>
      </p:sp>
      <p:sp>
        <p:nvSpPr>
          <p:cNvPr id="773" name="Google Shape;773;p85"/>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74" name="Google Shape;774;p85"/>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75" name="Google Shape;775;p85"/>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76" name="Google Shape;776;p85"/>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77" name="Google Shape;777;p85"/>
          <p:cNvGrpSpPr/>
          <p:nvPr/>
        </p:nvGrpSpPr>
        <p:grpSpPr>
          <a:xfrm>
            <a:off x="8389787" y="179931"/>
            <a:ext cx="486393" cy="125690"/>
            <a:chOff x="-890300" y="1406550"/>
            <a:chExt cx="806088" cy="208200"/>
          </a:xfrm>
        </p:grpSpPr>
        <p:sp>
          <p:nvSpPr>
            <p:cNvPr id="778" name="Google Shape;778;p8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85"/>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graphicFrame>
        <p:nvGraphicFramePr>
          <p:cNvPr id="782" name="Google Shape;782;p85"/>
          <p:cNvGraphicFramePr/>
          <p:nvPr/>
        </p:nvGraphicFramePr>
        <p:xfrm>
          <a:off x="1103075" y="1464300"/>
          <a:ext cx="3000000" cy="3000000"/>
        </p:xfrm>
        <a:graphic>
          <a:graphicData uri="http://schemas.openxmlformats.org/drawingml/2006/table">
            <a:tbl>
              <a:tblPr>
                <a:noFill/>
                <a:tableStyleId>{CCD2B77D-91C6-4C02-A1A2-752C31DB9A6F}</a:tableStyleId>
              </a:tblPr>
              <a:tblGrid>
                <a:gridCol w="1491675"/>
                <a:gridCol w="1917875"/>
                <a:gridCol w="2831150"/>
              </a:tblGrid>
              <a:tr h="514350">
                <a:tc>
                  <a:txBody>
                    <a:bodyPr/>
                    <a:lstStyle/>
                    <a:p>
                      <a:pPr indent="0" lvl="0" marL="19050" rtl="0" algn="ctr">
                        <a:spcBef>
                          <a:spcPts val="0"/>
                        </a:spcBef>
                        <a:spcAft>
                          <a:spcPts val="0"/>
                        </a:spcAft>
                        <a:buNone/>
                      </a:pPr>
                      <a:r>
                        <a:rPr b="1" lang="en" sz="1450">
                          <a:solidFill>
                            <a:srgbClr val="374151"/>
                          </a:solidFill>
                        </a:rPr>
                        <a:t>Método de Ordenamiento</a:t>
                      </a:r>
                      <a:endParaRPr b="1" sz="14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19050" rtl="0" algn="ctr">
                        <a:spcBef>
                          <a:spcPts val="0"/>
                        </a:spcBef>
                        <a:spcAft>
                          <a:spcPts val="0"/>
                        </a:spcAft>
                        <a:buNone/>
                      </a:pPr>
                      <a:r>
                        <a:rPr b="1" lang="en" sz="1450">
                          <a:solidFill>
                            <a:srgbClr val="374151"/>
                          </a:solidFill>
                        </a:rPr>
                        <a:t>Complejidad Temporal</a:t>
                      </a:r>
                      <a:endParaRPr b="1" sz="14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19050" rtl="0" algn="ctr">
                        <a:spcBef>
                          <a:spcPts val="0"/>
                        </a:spcBef>
                        <a:spcAft>
                          <a:spcPts val="0"/>
                        </a:spcAft>
                        <a:buNone/>
                      </a:pPr>
                      <a:r>
                        <a:rPr b="1" lang="en" sz="1450">
                          <a:solidFill>
                            <a:srgbClr val="374151"/>
                          </a:solidFill>
                        </a:rPr>
                        <a:t>Detalles</a:t>
                      </a:r>
                      <a:endParaRPr b="1" sz="14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r h="746400">
                <a:tc>
                  <a:txBody>
                    <a:bodyPr/>
                    <a:lstStyle/>
                    <a:p>
                      <a:pPr indent="0" lvl="0" marL="0" rtl="0" algn="ctr">
                        <a:spcBef>
                          <a:spcPts val="0"/>
                        </a:spcBef>
                        <a:spcAft>
                          <a:spcPts val="0"/>
                        </a:spcAft>
                        <a:buNone/>
                      </a:pPr>
                      <a:r>
                        <a:rPr b="1" lang="en" sz="1350">
                          <a:solidFill>
                            <a:srgbClr val="374151"/>
                          </a:solidFill>
                        </a:rPr>
                        <a:t>Bubble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l">
                        <a:spcBef>
                          <a:spcPts val="0"/>
                        </a:spcBef>
                        <a:spcAft>
                          <a:spcPts val="0"/>
                        </a:spcAft>
                        <a:buNone/>
                      </a:pPr>
                      <a:r>
                        <a:rPr lang="en" sz="1350">
                          <a:solidFill>
                            <a:srgbClr val="374151"/>
                          </a:solidFill>
                        </a:rPr>
                        <a:t>Simple y fácil de entender, ineficiente para grandes conjuntos de datos.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r>
              <a:tr h="590550">
                <a:tc>
                  <a:txBody>
                    <a:bodyPr/>
                    <a:lstStyle/>
                    <a:p>
                      <a:pPr indent="0" lvl="0" marL="0" rtl="0" algn="ctr">
                        <a:spcBef>
                          <a:spcPts val="0"/>
                        </a:spcBef>
                        <a:spcAft>
                          <a:spcPts val="0"/>
                        </a:spcAft>
                        <a:buNone/>
                      </a:pPr>
                      <a:r>
                        <a:rPr b="1" lang="en" sz="1350">
                          <a:solidFill>
                            <a:srgbClr val="374151"/>
                          </a:solidFill>
                        </a:rPr>
                        <a:t>Insertion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l">
                        <a:spcBef>
                          <a:spcPts val="0"/>
                        </a:spcBef>
                        <a:spcAft>
                          <a:spcPts val="0"/>
                        </a:spcAft>
                        <a:buNone/>
                      </a:pPr>
                      <a:r>
                        <a:rPr lang="en" sz="1350">
                          <a:solidFill>
                            <a:srgbClr val="374151"/>
                          </a:solidFill>
                        </a:rPr>
                        <a:t>Eficiente para conjuntos pequeños o parcialmente ordenados.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r h="590550">
                <a:tc>
                  <a:txBody>
                    <a:bodyPr/>
                    <a:lstStyle/>
                    <a:p>
                      <a:pPr indent="0" lvl="0" marL="0" rtl="0" algn="ctr">
                        <a:spcBef>
                          <a:spcPts val="0"/>
                        </a:spcBef>
                        <a:spcAft>
                          <a:spcPts val="0"/>
                        </a:spcAft>
                        <a:buNone/>
                      </a:pPr>
                      <a:r>
                        <a:rPr b="1" lang="en" sz="1350">
                          <a:solidFill>
                            <a:srgbClr val="374151"/>
                          </a:solidFill>
                        </a:rPr>
                        <a:t>Selection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sz="1350">
                          <a:solidFill>
                            <a:srgbClr val="374151"/>
                          </a:solidFill>
                        </a:rPr>
                        <a:t>O(n^2)</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c>
                  <a:txBody>
                    <a:bodyPr/>
                    <a:lstStyle/>
                    <a:p>
                      <a:pPr indent="0" lvl="0" marL="0" rtl="0" algn="l">
                        <a:spcBef>
                          <a:spcPts val="0"/>
                        </a:spcBef>
                        <a:spcAft>
                          <a:spcPts val="0"/>
                        </a:spcAft>
                        <a:buNone/>
                      </a:pPr>
                      <a:r>
                        <a:rPr lang="en" sz="1350">
                          <a:solidFill>
                            <a:srgbClr val="374151"/>
                          </a:solidFill>
                        </a:rPr>
                        <a:t>Ineficiente para grandes conjuntos de datos.</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BDD7EE"/>
                    </a:solidFill>
                  </a:tcPr>
                </a:tc>
              </a:tr>
              <a:tr h="762000">
                <a:tc>
                  <a:txBody>
                    <a:bodyPr/>
                    <a:lstStyle/>
                    <a:p>
                      <a:pPr indent="0" lvl="0" marL="0" rtl="0" algn="ctr">
                        <a:spcBef>
                          <a:spcPts val="0"/>
                        </a:spcBef>
                        <a:spcAft>
                          <a:spcPts val="0"/>
                        </a:spcAft>
                        <a:buNone/>
                      </a:pPr>
                      <a:r>
                        <a:rPr b="1" lang="en" sz="1350">
                          <a:solidFill>
                            <a:srgbClr val="374151"/>
                          </a:solidFill>
                        </a:rPr>
                        <a:t>Quick Sort</a:t>
                      </a:r>
                      <a:endParaRPr b="1" sz="1350">
                        <a:solidFill>
                          <a:srgbClr val="374151"/>
                        </a:solidFill>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ctr">
                        <a:spcBef>
                          <a:spcPts val="0"/>
                        </a:spcBef>
                        <a:spcAft>
                          <a:spcPts val="0"/>
                        </a:spcAft>
                        <a:buNone/>
                      </a:pPr>
                      <a:r>
                        <a:rPr lang="en" sz="1350">
                          <a:solidFill>
                            <a:srgbClr val="374151"/>
                          </a:solidFill>
                        </a:rPr>
                        <a:t>O(n log n)</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9BC2E6"/>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c>
                  <a:txBody>
                    <a:bodyPr/>
                    <a:lstStyle/>
                    <a:p>
                      <a:pPr indent="0" lvl="0" marL="0" rtl="0" algn="l">
                        <a:spcBef>
                          <a:spcPts val="0"/>
                        </a:spcBef>
                        <a:spcAft>
                          <a:spcPts val="0"/>
                        </a:spcAft>
                        <a:buNone/>
                      </a:pPr>
                      <a:r>
                        <a:rPr lang="en" sz="1350">
                          <a:solidFill>
                            <a:srgbClr val="374151"/>
                          </a:solidFill>
                        </a:rPr>
                        <a:t>Eficiente para grandes conjuntos de datos, pero puede ser inestable.</a:t>
                      </a:r>
                      <a:endParaRPr sz="1350">
                        <a:solidFill>
                          <a:srgbClr val="374151"/>
                        </a:solidFill>
                      </a:endParaRPr>
                    </a:p>
                  </a:txBody>
                  <a:tcPr marT="91425" marB="91425" marR="91425" marL="91425" anchor="ctr">
                    <a:lnL cap="flat" cmpd="sng" w="8475">
                      <a:solidFill>
                        <a:srgbClr val="9BC2E6"/>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solidFill>
                      <a:srgbClr val="DDEBF7"/>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68"/>
          <p:cNvGrpSpPr/>
          <p:nvPr/>
        </p:nvGrpSpPr>
        <p:grpSpPr>
          <a:xfrm>
            <a:off x="335642" y="696438"/>
            <a:ext cx="2932044" cy="3907563"/>
            <a:chOff x="335642" y="696438"/>
            <a:chExt cx="2932044" cy="3907563"/>
          </a:xfrm>
        </p:grpSpPr>
        <p:sp>
          <p:nvSpPr>
            <p:cNvPr id="509" name="Google Shape;509;p68"/>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8"/>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8"/>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8"/>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8"/>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8"/>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8"/>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8"/>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8"/>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8"/>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8"/>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8"/>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8"/>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8"/>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8"/>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8"/>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8"/>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8"/>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8"/>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8"/>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8"/>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8"/>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8"/>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8"/>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8"/>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8"/>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8"/>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8"/>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8"/>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8"/>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8"/>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8"/>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8"/>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8"/>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8"/>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8"/>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8"/>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8"/>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8"/>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8"/>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8"/>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8"/>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8"/>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8"/>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68"/>
          <p:cNvSpPr txBox="1"/>
          <p:nvPr/>
        </p:nvSpPr>
        <p:spPr>
          <a:xfrm>
            <a:off x="3929263" y="15982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2"/>
                </a:solidFill>
                <a:latin typeface="Comfortaa"/>
                <a:ea typeface="Comfortaa"/>
                <a:cs typeface="Comfortaa"/>
                <a:sym typeface="Comfortaa"/>
              </a:rPr>
              <a:t>{</a:t>
            </a:r>
            <a:endParaRPr sz="3500">
              <a:solidFill>
                <a:schemeClr val="accent2"/>
              </a:solidFill>
              <a:latin typeface="Comfortaa"/>
              <a:ea typeface="Comfortaa"/>
              <a:cs typeface="Comfortaa"/>
              <a:sym typeface="Comfortaa"/>
            </a:endParaRPr>
          </a:p>
        </p:txBody>
      </p:sp>
      <p:sp>
        <p:nvSpPr>
          <p:cNvPr id="555" name="Google Shape;555;p68"/>
          <p:cNvSpPr txBox="1"/>
          <p:nvPr/>
        </p:nvSpPr>
        <p:spPr>
          <a:xfrm>
            <a:off x="7917300" y="409305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accent3"/>
                </a:solidFill>
                <a:latin typeface="Comfortaa"/>
                <a:ea typeface="Comfortaa"/>
                <a:cs typeface="Comfortaa"/>
                <a:sym typeface="Comfortaa"/>
              </a:rPr>
              <a:t>}</a:t>
            </a:r>
            <a:endParaRPr sz="3500">
              <a:solidFill>
                <a:schemeClr val="accent3"/>
              </a:solidFill>
              <a:latin typeface="Comfortaa"/>
              <a:ea typeface="Comfortaa"/>
              <a:cs typeface="Comfortaa"/>
              <a:sym typeface="Comfortaa"/>
            </a:endParaRPr>
          </a:p>
        </p:txBody>
      </p:sp>
      <p:sp>
        <p:nvSpPr>
          <p:cNvPr id="556" name="Google Shape;556;p68"/>
          <p:cNvSpPr txBox="1"/>
          <p:nvPr/>
        </p:nvSpPr>
        <p:spPr>
          <a:xfrm>
            <a:off x="7917300" y="4306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500">
                <a:solidFill>
                  <a:schemeClr val="accent2"/>
                </a:solidFill>
                <a:latin typeface="Fira Code"/>
                <a:ea typeface="Fira Code"/>
                <a:cs typeface="Fira Code"/>
                <a:sym typeface="Fira Code"/>
              </a:rPr>
              <a:t>..</a:t>
            </a:r>
            <a:endParaRPr sz="3500">
              <a:solidFill>
                <a:schemeClr val="accent2"/>
              </a:solidFill>
            </a:endParaRPr>
          </a:p>
        </p:txBody>
      </p:sp>
      <p:sp>
        <p:nvSpPr>
          <p:cNvPr id="557" name="Google Shape;557;p68"/>
          <p:cNvSpPr txBox="1"/>
          <p:nvPr/>
        </p:nvSpPr>
        <p:spPr>
          <a:xfrm>
            <a:off x="4020738" y="32167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500">
                <a:solidFill>
                  <a:schemeClr val="accent5"/>
                </a:solidFill>
                <a:latin typeface="Fira Code"/>
                <a:ea typeface="Fira Code"/>
                <a:cs typeface="Fira Code"/>
                <a:sym typeface="Fira Code"/>
              </a:rPr>
              <a:t>..</a:t>
            </a:r>
            <a:endParaRPr sz="3500">
              <a:solidFill>
                <a:schemeClr val="accent5"/>
              </a:solidFill>
            </a:endParaRPr>
          </a:p>
        </p:txBody>
      </p:sp>
      <p:sp>
        <p:nvSpPr>
          <p:cNvPr id="558" name="Google Shape;558;p68"/>
          <p:cNvSpPr txBox="1"/>
          <p:nvPr>
            <p:ph type="title"/>
          </p:nvPr>
        </p:nvSpPr>
        <p:spPr>
          <a:xfrm>
            <a:off x="3929275" y="1029825"/>
            <a:ext cx="3462000" cy="6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Clase 2- Agenda</a:t>
            </a:r>
            <a:endParaRPr b="1" sz="2800"/>
          </a:p>
        </p:txBody>
      </p:sp>
      <p:sp>
        <p:nvSpPr>
          <p:cNvPr id="559" name="Google Shape;559;p68"/>
          <p:cNvSpPr txBox="1"/>
          <p:nvPr>
            <p:ph type="title"/>
          </p:nvPr>
        </p:nvSpPr>
        <p:spPr>
          <a:xfrm>
            <a:off x="3779575" y="1653051"/>
            <a:ext cx="5214600" cy="2273100"/>
          </a:xfrm>
          <a:prstGeom prst="rect">
            <a:avLst/>
          </a:prstGeom>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en" sz="1600"/>
              <a:t>Foro No. 2</a:t>
            </a:r>
            <a:endParaRPr sz="1600"/>
          </a:p>
          <a:p>
            <a:pPr indent="-330200" lvl="0" marL="457200" rtl="0" algn="just">
              <a:lnSpc>
                <a:spcPct val="115000"/>
              </a:lnSpc>
              <a:spcBef>
                <a:spcPts val="0"/>
              </a:spcBef>
              <a:spcAft>
                <a:spcPts val="0"/>
              </a:spcAft>
              <a:buSzPts val="1600"/>
              <a:buChar char="●"/>
            </a:pPr>
            <a:r>
              <a:rPr lang="en" sz="1600"/>
              <a:t>Asignación DTT</a:t>
            </a:r>
            <a:endParaRPr sz="1600"/>
          </a:p>
          <a:p>
            <a:pPr indent="-330200" lvl="0" marL="457200" rtl="0" algn="just">
              <a:lnSpc>
                <a:spcPct val="115000"/>
              </a:lnSpc>
              <a:spcBef>
                <a:spcPts val="0"/>
              </a:spcBef>
              <a:spcAft>
                <a:spcPts val="0"/>
              </a:spcAft>
              <a:buSzPts val="1600"/>
              <a:buChar char="●"/>
            </a:pPr>
            <a:r>
              <a:rPr lang="en" sz="1600"/>
              <a:t>Foto en DTT</a:t>
            </a:r>
            <a:endParaRPr sz="1600"/>
          </a:p>
          <a:p>
            <a:pPr indent="-330200" lvl="0" marL="457200" rtl="0" algn="just">
              <a:lnSpc>
                <a:spcPct val="115000"/>
              </a:lnSpc>
              <a:spcBef>
                <a:spcPts val="0"/>
              </a:spcBef>
              <a:spcAft>
                <a:spcPts val="0"/>
              </a:spcAft>
              <a:buSzPts val="1600"/>
              <a:buChar char="●"/>
            </a:pPr>
            <a:r>
              <a:rPr lang="en" sz="1600"/>
              <a:t>Fundamentos de Programación y JAVA</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6"/>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Versionamiento</a:t>
            </a:r>
            <a:endParaRPr/>
          </a:p>
        </p:txBody>
      </p:sp>
      <p:sp>
        <p:nvSpPr>
          <p:cNvPr id="788" name="Google Shape;788;p86"/>
          <p:cNvSpPr txBox="1"/>
          <p:nvPr>
            <p:ph idx="3" type="subTitle"/>
          </p:nvPr>
        </p:nvSpPr>
        <p:spPr>
          <a:xfrm>
            <a:off x="503775" y="1303225"/>
            <a:ext cx="8234700" cy="111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Es la práctica de asignar y gestionar versiones a un software durante su desarrollo. Se utiliza para seguir cambios, facilitar la colaboración entre desarrolladores y mantener un historial claro de las actualizaciones.</a:t>
            </a:r>
            <a:endParaRPr/>
          </a:p>
        </p:txBody>
      </p:sp>
      <p:pic>
        <p:nvPicPr>
          <p:cNvPr id="789" name="Google Shape;789;p86"/>
          <p:cNvPicPr preferRelativeResize="0"/>
          <p:nvPr/>
        </p:nvPicPr>
        <p:blipFill>
          <a:blip r:embed="rId3">
            <a:alphaModFix/>
          </a:blip>
          <a:stretch>
            <a:fillRect/>
          </a:stretch>
        </p:blipFill>
        <p:spPr>
          <a:xfrm>
            <a:off x="3210675" y="2477200"/>
            <a:ext cx="2417676" cy="2417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7"/>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Herramientas de Control de Versiones</a:t>
            </a:r>
            <a:endParaRPr sz="2800"/>
          </a:p>
        </p:txBody>
      </p:sp>
      <p:pic>
        <p:nvPicPr>
          <p:cNvPr id="795" name="Google Shape;795;p87"/>
          <p:cNvPicPr preferRelativeResize="0"/>
          <p:nvPr/>
        </p:nvPicPr>
        <p:blipFill rotWithShape="1">
          <a:blip r:embed="rId3">
            <a:alphaModFix/>
          </a:blip>
          <a:srcRect b="23529" l="14421" r="12813" t="21432"/>
          <a:stretch/>
        </p:blipFill>
        <p:spPr>
          <a:xfrm>
            <a:off x="720000" y="2021027"/>
            <a:ext cx="3347400" cy="1426499"/>
          </a:xfrm>
          <a:prstGeom prst="rect">
            <a:avLst/>
          </a:prstGeom>
          <a:noFill/>
          <a:ln>
            <a:noFill/>
          </a:ln>
        </p:spPr>
      </p:pic>
      <p:sp>
        <p:nvSpPr>
          <p:cNvPr id="796" name="Google Shape;796;p87"/>
          <p:cNvSpPr txBox="1"/>
          <p:nvPr>
            <p:ph idx="3" type="subTitle"/>
          </p:nvPr>
        </p:nvSpPr>
        <p:spPr>
          <a:xfrm>
            <a:off x="4781125" y="1805825"/>
            <a:ext cx="3775800" cy="243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Es un sistema de control de versiones que ayuda a los desarrolladores a rastrear y gestionar cambios en el código fuente. Permite trabajar en colaboración, mantener un historial de cambios, crear ramas para nuevas funciones y fusionar cambios de manera eficiente.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8"/>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Herramientas de Control de Versiones</a:t>
            </a:r>
            <a:endParaRPr sz="2800"/>
          </a:p>
        </p:txBody>
      </p:sp>
      <p:pic>
        <p:nvPicPr>
          <p:cNvPr id="802" name="Google Shape;802;p88"/>
          <p:cNvPicPr preferRelativeResize="0"/>
          <p:nvPr/>
        </p:nvPicPr>
        <p:blipFill rotWithShape="1">
          <a:blip r:embed="rId3">
            <a:alphaModFix/>
          </a:blip>
          <a:srcRect b="21815" l="7902" r="4585" t="23685"/>
          <a:stretch/>
        </p:blipFill>
        <p:spPr>
          <a:xfrm>
            <a:off x="3188561" y="1642200"/>
            <a:ext cx="2766874" cy="859874"/>
          </a:xfrm>
          <a:prstGeom prst="rect">
            <a:avLst/>
          </a:prstGeom>
          <a:noFill/>
          <a:ln>
            <a:noFill/>
          </a:ln>
        </p:spPr>
      </p:pic>
      <p:sp>
        <p:nvSpPr>
          <p:cNvPr id="803" name="Google Shape;803;p88"/>
          <p:cNvSpPr txBox="1"/>
          <p:nvPr>
            <p:ph idx="3" type="subTitle"/>
          </p:nvPr>
        </p:nvSpPr>
        <p:spPr>
          <a:xfrm>
            <a:off x="1041525" y="2710500"/>
            <a:ext cx="7298400" cy="243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Es una plataforma de alojamiento de código fuente basada en Git, que proporciona un entorno colaborativo para desarrolladores. Facilita la gestión de versiones de software, el seguimiento de problemas y la colaboración en proyectos.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pSp>
        <p:nvGrpSpPr>
          <p:cNvPr id="808" name="Google Shape;808;p89"/>
          <p:cNvGrpSpPr/>
          <p:nvPr/>
        </p:nvGrpSpPr>
        <p:grpSpPr>
          <a:xfrm>
            <a:off x="335642" y="696438"/>
            <a:ext cx="2932044" cy="3907563"/>
            <a:chOff x="335642" y="696438"/>
            <a:chExt cx="2932044" cy="3907563"/>
          </a:xfrm>
        </p:grpSpPr>
        <p:sp>
          <p:nvSpPr>
            <p:cNvPr id="809" name="Google Shape;809;p89"/>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9"/>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9"/>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9"/>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9"/>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9"/>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9"/>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9"/>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9"/>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9"/>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9"/>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9"/>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9"/>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9"/>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9"/>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9"/>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9"/>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9"/>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9"/>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9"/>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9"/>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9"/>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9"/>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9"/>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9"/>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9"/>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9"/>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9"/>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9"/>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9"/>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9"/>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9"/>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9"/>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9"/>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9"/>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9"/>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9"/>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9"/>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9"/>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9"/>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9"/>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9"/>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9"/>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9"/>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9"/>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89"/>
          <p:cNvSpPr txBox="1"/>
          <p:nvPr/>
        </p:nvSpPr>
        <p:spPr>
          <a:xfrm>
            <a:off x="8433850" y="4163600"/>
            <a:ext cx="275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Comfortaa"/>
                <a:ea typeface="Comfortaa"/>
                <a:cs typeface="Comfortaa"/>
                <a:sym typeface="Comfortaa"/>
              </a:rPr>
              <a:t>}</a:t>
            </a:r>
            <a:endParaRPr sz="3000">
              <a:solidFill>
                <a:schemeClr val="accent3"/>
              </a:solidFill>
              <a:latin typeface="Comfortaa"/>
              <a:ea typeface="Comfortaa"/>
              <a:cs typeface="Comfortaa"/>
              <a:sym typeface="Comfortaa"/>
            </a:endParaRPr>
          </a:p>
        </p:txBody>
      </p:sp>
      <p:sp>
        <p:nvSpPr>
          <p:cNvPr id="855" name="Google Shape;855;p89"/>
          <p:cNvSpPr txBox="1"/>
          <p:nvPr>
            <p:ph idx="4294967295" type="subTitle"/>
          </p:nvPr>
        </p:nvSpPr>
        <p:spPr>
          <a:xfrm>
            <a:off x="3912450" y="461100"/>
            <a:ext cx="4975800" cy="42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Comandos en Consola</a:t>
            </a:r>
            <a:endParaRPr b="1" sz="1700"/>
          </a:p>
          <a:p>
            <a:pPr indent="0" lvl="0" marL="0" rtl="0" algn="ctr">
              <a:spcBef>
                <a:spcPts val="0"/>
              </a:spcBef>
              <a:spcAft>
                <a:spcPts val="0"/>
              </a:spcAft>
              <a:buNone/>
            </a:pPr>
            <a:r>
              <a:t/>
            </a:r>
            <a:endParaRPr b="1" sz="1500"/>
          </a:p>
          <a:p>
            <a:pPr indent="0" lvl="0" marL="0" rtl="0" algn="just">
              <a:spcBef>
                <a:spcPts val="0"/>
              </a:spcBef>
              <a:spcAft>
                <a:spcPts val="0"/>
              </a:spcAft>
              <a:buNone/>
            </a:pPr>
            <a:r>
              <a:rPr b="1" lang="en" sz="1500"/>
              <a:t>Clonar un repositorio:</a:t>
            </a:r>
            <a:endParaRPr b="1" sz="1500"/>
          </a:p>
          <a:p>
            <a:pPr indent="-317500" lvl="0" marL="457200" rtl="0" algn="just">
              <a:spcBef>
                <a:spcPts val="0"/>
              </a:spcBef>
              <a:spcAft>
                <a:spcPts val="0"/>
              </a:spcAft>
              <a:buSzPts val="1400"/>
              <a:buChar char="●"/>
            </a:pPr>
            <a:r>
              <a:rPr lang="en"/>
              <a:t>git clone link_del_repo_https</a:t>
            </a:r>
            <a:endParaRPr/>
          </a:p>
          <a:p>
            <a:pPr indent="0" lvl="0" marL="0" rtl="0" algn="just">
              <a:spcBef>
                <a:spcPts val="0"/>
              </a:spcBef>
              <a:spcAft>
                <a:spcPts val="0"/>
              </a:spcAft>
              <a:buNone/>
            </a:pPr>
            <a:r>
              <a:rPr b="1" lang="en" sz="1500"/>
              <a:t>Actualizar cambios en el repositorio:</a:t>
            </a:r>
            <a:endParaRPr b="1" sz="1500"/>
          </a:p>
          <a:p>
            <a:pPr indent="-317500" lvl="0" marL="457200" rtl="0" algn="just">
              <a:spcBef>
                <a:spcPts val="0"/>
              </a:spcBef>
              <a:spcAft>
                <a:spcPts val="0"/>
              </a:spcAft>
              <a:buSzPts val="1400"/>
              <a:buChar char="●"/>
            </a:pPr>
            <a:r>
              <a:rPr lang="en"/>
              <a:t>git pull</a:t>
            </a:r>
            <a:endParaRPr/>
          </a:p>
          <a:p>
            <a:pPr indent="0" lvl="0" marL="0" rtl="0" algn="just">
              <a:spcBef>
                <a:spcPts val="0"/>
              </a:spcBef>
              <a:spcAft>
                <a:spcPts val="0"/>
              </a:spcAft>
              <a:buNone/>
            </a:pPr>
            <a:r>
              <a:rPr b="1" lang="en" sz="1500"/>
              <a:t>Hacer commit y push:</a:t>
            </a:r>
            <a:endParaRPr b="1" sz="1500"/>
          </a:p>
          <a:p>
            <a:pPr indent="-317500" lvl="0" marL="457200" rtl="0" algn="just">
              <a:spcBef>
                <a:spcPts val="0"/>
              </a:spcBef>
              <a:spcAft>
                <a:spcPts val="0"/>
              </a:spcAft>
              <a:buSzPts val="1400"/>
              <a:buChar char="●"/>
            </a:pPr>
            <a:r>
              <a:rPr lang="en"/>
              <a:t>Para seleccionar todos los archivos:</a:t>
            </a:r>
            <a:endParaRPr/>
          </a:p>
          <a:p>
            <a:pPr indent="-317500" lvl="1" marL="914400" rtl="0" algn="just">
              <a:spcBef>
                <a:spcPts val="0"/>
              </a:spcBef>
              <a:spcAft>
                <a:spcPts val="0"/>
              </a:spcAft>
              <a:buSzPts val="1400"/>
              <a:buChar char="○"/>
            </a:pPr>
            <a:r>
              <a:rPr lang="en"/>
              <a:t>git add . </a:t>
            </a:r>
            <a:endParaRPr/>
          </a:p>
          <a:p>
            <a:pPr indent="-317500" lvl="0" marL="457200" rtl="0" algn="just">
              <a:spcBef>
                <a:spcPts val="0"/>
              </a:spcBef>
              <a:spcAft>
                <a:spcPts val="0"/>
              </a:spcAft>
              <a:buSzPts val="1400"/>
              <a:buChar char="●"/>
            </a:pPr>
            <a:r>
              <a:rPr lang="en"/>
              <a:t>Mostrar el estado del repositorio actua:</a:t>
            </a:r>
            <a:endParaRPr/>
          </a:p>
          <a:p>
            <a:pPr indent="-317500" lvl="1" marL="914400" rtl="0" algn="just">
              <a:spcBef>
                <a:spcPts val="0"/>
              </a:spcBef>
              <a:spcAft>
                <a:spcPts val="0"/>
              </a:spcAft>
              <a:buSzPts val="1400"/>
              <a:buChar char="○"/>
            </a:pPr>
            <a:r>
              <a:rPr lang="en"/>
              <a:t>git status</a:t>
            </a:r>
            <a:endParaRPr/>
          </a:p>
          <a:p>
            <a:pPr indent="-317500" lvl="0" marL="457200" rtl="0" algn="just">
              <a:spcBef>
                <a:spcPts val="0"/>
              </a:spcBef>
              <a:spcAft>
                <a:spcPts val="0"/>
              </a:spcAft>
              <a:buSzPts val="1400"/>
              <a:buChar char="●"/>
            </a:pPr>
            <a:r>
              <a:rPr lang="en"/>
              <a:t>Realizar el commit:</a:t>
            </a:r>
            <a:endParaRPr/>
          </a:p>
          <a:p>
            <a:pPr indent="-317500" lvl="1" marL="914400" rtl="0" algn="just">
              <a:spcBef>
                <a:spcPts val="0"/>
              </a:spcBef>
              <a:spcAft>
                <a:spcPts val="0"/>
              </a:spcAft>
              <a:buSzPts val="1400"/>
              <a:buChar char="○"/>
            </a:pPr>
            <a:r>
              <a:rPr lang="en"/>
              <a:t>git commit -m "Descripción del commit"</a:t>
            </a:r>
            <a:endParaRPr/>
          </a:p>
          <a:p>
            <a:pPr indent="-317500" lvl="0" marL="457200" rtl="0" algn="just">
              <a:spcBef>
                <a:spcPts val="0"/>
              </a:spcBef>
              <a:spcAft>
                <a:spcPts val="0"/>
              </a:spcAft>
              <a:buSzPts val="1400"/>
              <a:buChar char="●"/>
            </a:pPr>
            <a:r>
              <a:rPr lang="en"/>
              <a:t>Subir los cambios:</a:t>
            </a:r>
            <a:endParaRPr/>
          </a:p>
          <a:p>
            <a:pPr indent="-317500" lvl="1" marL="914400" rtl="0" algn="just">
              <a:spcBef>
                <a:spcPts val="0"/>
              </a:spcBef>
              <a:spcAft>
                <a:spcPts val="0"/>
              </a:spcAft>
              <a:buSzPts val="1400"/>
              <a:buChar char="○"/>
            </a:pPr>
            <a:r>
              <a:rPr lang="en"/>
              <a:t>git push</a:t>
            </a:r>
            <a:endParaRPr/>
          </a:p>
          <a:p>
            <a:pPr indent="0" lvl="0" marL="0" rtl="0" algn="just">
              <a:spcBef>
                <a:spcPts val="0"/>
              </a:spcBef>
              <a:spcAft>
                <a:spcPts val="0"/>
              </a:spcAft>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0"/>
          <p:cNvSpPr txBox="1"/>
          <p:nvPr/>
        </p:nvSpPr>
        <p:spPr>
          <a:xfrm>
            <a:off x="319013" y="129665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862" name="Google Shape;862;p90"/>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863" name="Google Shape;863;p90"/>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864" name="Google Shape;864;p90"/>
          <p:cNvGrpSpPr/>
          <p:nvPr/>
        </p:nvGrpSpPr>
        <p:grpSpPr>
          <a:xfrm>
            <a:off x="8389787" y="179931"/>
            <a:ext cx="486393" cy="125690"/>
            <a:chOff x="-890300" y="1406550"/>
            <a:chExt cx="806088" cy="208200"/>
          </a:xfrm>
        </p:grpSpPr>
        <p:sp>
          <p:nvSpPr>
            <p:cNvPr id="865" name="Google Shape;865;p9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90"/>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869" name="Google Shape;869;p90"/>
          <p:cNvPicPr preferRelativeResize="0"/>
          <p:nvPr/>
        </p:nvPicPr>
        <p:blipFill>
          <a:blip r:embed="rId3">
            <a:alphaModFix/>
          </a:blip>
          <a:stretch>
            <a:fillRect/>
          </a:stretch>
        </p:blipFill>
        <p:spPr>
          <a:xfrm>
            <a:off x="2508085" y="1503375"/>
            <a:ext cx="3816676" cy="2862524"/>
          </a:xfrm>
          <a:prstGeom prst="rect">
            <a:avLst/>
          </a:prstGeom>
          <a:noFill/>
          <a:ln>
            <a:noFill/>
          </a:ln>
        </p:spPr>
      </p:pic>
      <p:sp>
        <p:nvSpPr>
          <p:cNvPr id="870" name="Google Shape;870;p90"/>
          <p:cNvSpPr txBox="1"/>
          <p:nvPr>
            <p:ph type="title"/>
          </p:nvPr>
        </p:nvSpPr>
        <p:spPr>
          <a:xfrm>
            <a:off x="2663663" y="305625"/>
            <a:ext cx="3505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¿Dudas?</a:t>
            </a:r>
            <a:endParaRPr>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1"/>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Ejemplo</a:t>
            </a:r>
            <a:endParaRPr>
              <a:solidFill>
                <a:schemeClr val="accent4"/>
              </a:solidFill>
            </a:endParaRPr>
          </a:p>
        </p:txBody>
      </p:sp>
      <p:grpSp>
        <p:nvGrpSpPr>
          <p:cNvPr id="876" name="Google Shape;876;p91"/>
          <p:cNvGrpSpPr/>
          <p:nvPr/>
        </p:nvGrpSpPr>
        <p:grpSpPr>
          <a:xfrm>
            <a:off x="335642" y="696438"/>
            <a:ext cx="2932044" cy="3907563"/>
            <a:chOff x="335642" y="696438"/>
            <a:chExt cx="2932044" cy="3907563"/>
          </a:xfrm>
        </p:grpSpPr>
        <p:sp>
          <p:nvSpPr>
            <p:cNvPr id="877" name="Google Shape;877;p91"/>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1"/>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1"/>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1"/>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1"/>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1"/>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1"/>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1"/>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1"/>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1"/>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1"/>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1"/>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1"/>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1"/>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1"/>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1"/>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1"/>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1"/>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1"/>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1"/>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1"/>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1"/>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1"/>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1"/>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1"/>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1"/>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1"/>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1"/>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1"/>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1"/>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1"/>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1"/>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1"/>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1"/>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1"/>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1"/>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1"/>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1"/>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1"/>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1"/>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1"/>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1"/>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1"/>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1"/>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1"/>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91"/>
          <p:cNvSpPr txBox="1"/>
          <p:nvPr/>
        </p:nvSpPr>
        <p:spPr>
          <a:xfrm>
            <a:off x="4014788" y="24535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923" name="Google Shape;923;p91"/>
          <p:cNvSpPr txBox="1"/>
          <p:nvPr/>
        </p:nvSpPr>
        <p:spPr>
          <a:xfrm>
            <a:off x="7313175" y="38364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924" name="Google Shape;924;p91"/>
          <p:cNvSpPr txBox="1"/>
          <p:nvPr/>
        </p:nvSpPr>
        <p:spPr>
          <a:xfrm>
            <a:off x="7778275" y="40494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925" name="Google Shape;925;p91"/>
          <p:cNvSpPr txBox="1"/>
          <p:nvPr/>
        </p:nvSpPr>
        <p:spPr>
          <a:xfrm>
            <a:off x="4459138" y="460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9"/>
          <p:cNvSpPr txBox="1"/>
          <p:nvPr>
            <p:ph type="ctrTitle"/>
          </p:nvPr>
        </p:nvSpPr>
        <p:spPr>
          <a:xfrm>
            <a:off x="2802000" y="1441000"/>
            <a:ext cx="6065100" cy="131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Fundamentos de Programación e introducción a Versionamiento</a:t>
            </a:r>
            <a:endParaRPr sz="2800"/>
          </a:p>
        </p:txBody>
      </p:sp>
      <p:sp>
        <p:nvSpPr>
          <p:cNvPr id="565" name="Google Shape;565;p69"/>
          <p:cNvSpPr txBox="1"/>
          <p:nvPr/>
        </p:nvSpPr>
        <p:spPr>
          <a:xfrm>
            <a:off x="2097300" y="5710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566" name="Google Shape;566;p69"/>
          <p:cNvSpPr txBox="1"/>
          <p:nvPr/>
        </p:nvSpPr>
        <p:spPr>
          <a:xfrm>
            <a:off x="8588000" y="4001925"/>
            <a:ext cx="519300" cy="7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567" name="Google Shape;567;p69"/>
          <p:cNvSpPr txBox="1"/>
          <p:nvPr/>
        </p:nvSpPr>
        <p:spPr>
          <a:xfrm>
            <a:off x="2847375" y="4108415"/>
            <a:ext cx="1447500" cy="54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568" name="Google Shape;568;p69"/>
          <p:cNvGrpSpPr/>
          <p:nvPr/>
        </p:nvGrpSpPr>
        <p:grpSpPr>
          <a:xfrm>
            <a:off x="8059900" y="446250"/>
            <a:ext cx="473100" cy="186500"/>
            <a:chOff x="7059675" y="514525"/>
            <a:chExt cx="473100" cy="186500"/>
          </a:xfrm>
        </p:grpSpPr>
        <p:cxnSp>
          <p:nvCxnSpPr>
            <p:cNvPr id="569" name="Google Shape;569;p69"/>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70" name="Google Shape;570;p69"/>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71" name="Google Shape;571;p69"/>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grpSp>
        <p:nvGrpSpPr>
          <p:cNvPr id="572" name="Google Shape;572;p69"/>
          <p:cNvGrpSpPr/>
          <p:nvPr/>
        </p:nvGrpSpPr>
        <p:grpSpPr>
          <a:xfrm>
            <a:off x="255130" y="696438"/>
            <a:ext cx="2377907" cy="3907563"/>
            <a:chOff x="5" y="747463"/>
            <a:chExt cx="2377907" cy="3907563"/>
          </a:xfrm>
        </p:grpSpPr>
        <p:sp>
          <p:nvSpPr>
            <p:cNvPr id="573" name="Google Shape;573;p69"/>
            <p:cNvSpPr/>
            <p:nvPr/>
          </p:nvSpPr>
          <p:spPr>
            <a:xfrm>
              <a:off x="5" y="756038"/>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9"/>
            <p:cNvSpPr/>
            <p:nvPr/>
          </p:nvSpPr>
          <p:spPr>
            <a:xfrm>
              <a:off x="486329" y="747463"/>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9"/>
            <p:cNvSpPr/>
            <p:nvPr/>
          </p:nvSpPr>
          <p:spPr>
            <a:xfrm>
              <a:off x="5" y="1068263"/>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9"/>
            <p:cNvSpPr/>
            <p:nvPr/>
          </p:nvSpPr>
          <p:spPr>
            <a:xfrm>
              <a:off x="5" y="1394975"/>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9"/>
            <p:cNvSpPr/>
            <p:nvPr/>
          </p:nvSpPr>
          <p:spPr>
            <a:xfrm>
              <a:off x="5" y="1721713"/>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9"/>
            <p:cNvSpPr/>
            <p:nvPr/>
          </p:nvSpPr>
          <p:spPr>
            <a:xfrm>
              <a:off x="434858" y="1721713"/>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9"/>
            <p:cNvSpPr/>
            <p:nvPr/>
          </p:nvSpPr>
          <p:spPr>
            <a:xfrm>
              <a:off x="934654" y="1721722"/>
              <a:ext cx="2607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9"/>
            <p:cNvSpPr/>
            <p:nvPr/>
          </p:nvSpPr>
          <p:spPr>
            <a:xfrm>
              <a:off x="5" y="203228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9"/>
            <p:cNvSpPr/>
            <p:nvPr/>
          </p:nvSpPr>
          <p:spPr>
            <a:xfrm>
              <a:off x="5" y="2375138"/>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9"/>
            <p:cNvSpPr/>
            <p:nvPr/>
          </p:nvSpPr>
          <p:spPr>
            <a:xfrm>
              <a:off x="5" y="26840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9"/>
            <p:cNvSpPr/>
            <p:nvPr/>
          </p:nvSpPr>
          <p:spPr>
            <a:xfrm>
              <a:off x="5" y="2992988"/>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9"/>
            <p:cNvSpPr/>
            <p:nvPr/>
          </p:nvSpPr>
          <p:spPr>
            <a:xfrm>
              <a:off x="13726" y="37739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9"/>
            <p:cNvSpPr/>
            <p:nvPr/>
          </p:nvSpPr>
          <p:spPr>
            <a:xfrm>
              <a:off x="434858" y="2032288"/>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9"/>
            <p:cNvSpPr/>
            <p:nvPr/>
          </p:nvSpPr>
          <p:spPr>
            <a:xfrm>
              <a:off x="395919" y="23751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9"/>
            <p:cNvSpPr/>
            <p:nvPr/>
          </p:nvSpPr>
          <p:spPr>
            <a:xfrm>
              <a:off x="434858" y="26840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9"/>
            <p:cNvSpPr/>
            <p:nvPr/>
          </p:nvSpPr>
          <p:spPr>
            <a:xfrm>
              <a:off x="434858" y="300995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9"/>
            <p:cNvSpPr/>
            <p:nvPr/>
          </p:nvSpPr>
          <p:spPr>
            <a:xfrm>
              <a:off x="434858" y="3335838"/>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9"/>
            <p:cNvSpPr/>
            <p:nvPr/>
          </p:nvSpPr>
          <p:spPr>
            <a:xfrm>
              <a:off x="838550" y="2032296"/>
              <a:ext cx="465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9"/>
            <p:cNvSpPr/>
            <p:nvPr/>
          </p:nvSpPr>
          <p:spPr>
            <a:xfrm>
              <a:off x="838550" y="2375145"/>
              <a:ext cx="65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9"/>
            <p:cNvSpPr/>
            <p:nvPr/>
          </p:nvSpPr>
          <p:spPr>
            <a:xfrm>
              <a:off x="861466" y="2684069"/>
              <a:ext cx="757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9"/>
            <p:cNvSpPr/>
            <p:nvPr/>
          </p:nvSpPr>
          <p:spPr>
            <a:xfrm>
              <a:off x="861466" y="3028567"/>
              <a:ext cx="7572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9"/>
            <p:cNvSpPr/>
            <p:nvPr/>
          </p:nvSpPr>
          <p:spPr>
            <a:xfrm>
              <a:off x="861466" y="3335841"/>
              <a:ext cx="7572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9"/>
            <p:cNvSpPr/>
            <p:nvPr/>
          </p:nvSpPr>
          <p:spPr>
            <a:xfrm>
              <a:off x="1360349" y="2032296"/>
              <a:ext cx="424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9"/>
            <p:cNvSpPr/>
            <p:nvPr/>
          </p:nvSpPr>
          <p:spPr>
            <a:xfrm>
              <a:off x="1573836" y="2358182"/>
              <a:ext cx="4242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9"/>
            <p:cNvSpPr/>
            <p:nvPr/>
          </p:nvSpPr>
          <p:spPr>
            <a:xfrm>
              <a:off x="1697856" y="2684094"/>
              <a:ext cx="2607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9"/>
            <p:cNvSpPr/>
            <p:nvPr/>
          </p:nvSpPr>
          <p:spPr>
            <a:xfrm>
              <a:off x="1697856" y="3335891"/>
              <a:ext cx="2607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9"/>
            <p:cNvSpPr/>
            <p:nvPr/>
          </p:nvSpPr>
          <p:spPr>
            <a:xfrm>
              <a:off x="13726" y="401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9"/>
            <p:cNvSpPr/>
            <p:nvPr/>
          </p:nvSpPr>
          <p:spPr>
            <a:xfrm>
              <a:off x="395919" y="42965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9"/>
            <p:cNvSpPr/>
            <p:nvPr/>
          </p:nvSpPr>
          <p:spPr>
            <a:xfrm>
              <a:off x="875884" y="4296538"/>
              <a:ext cx="385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9"/>
            <p:cNvSpPr/>
            <p:nvPr/>
          </p:nvSpPr>
          <p:spPr>
            <a:xfrm>
              <a:off x="1360349" y="4296538"/>
              <a:ext cx="486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9"/>
            <p:cNvSpPr/>
            <p:nvPr/>
          </p:nvSpPr>
          <p:spPr>
            <a:xfrm>
              <a:off x="1912083" y="4296538"/>
              <a:ext cx="17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9"/>
            <p:cNvSpPr/>
            <p:nvPr/>
          </p:nvSpPr>
          <p:spPr>
            <a:xfrm>
              <a:off x="395919" y="4505063"/>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9"/>
            <p:cNvSpPr/>
            <p:nvPr/>
          </p:nvSpPr>
          <p:spPr>
            <a:xfrm>
              <a:off x="875884" y="4505063"/>
              <a:ext cx="6135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9"/>
            <p:cNvSpPr/>
            <p:nvPr/>
          </p:nvSpPr>
          <p:spPr>
            <a:xfrm>
              <a:off x="1570204" y="4505063"/>
              <a:ext cx="26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9"/>
            <p:cNvSpPr/>
            <p:nvPr/>
          </p:nvSpPr>
          <p:spPr>
            <a:xfrm>
              <a:off x="894657" y="75937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9"/>
            <p:cNvSpPr/>
            <p:nvPr/>
          </p:nvSpPr>
          <p:spPr>
            <a:xfrm>
              <a:off x="486348" y="106828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9"/>
            <p:cNvSpPr/>
            <p:nvPr/>
          </p:nvSpPr>
          <p:spPr>
            <a:xfrm>
              <a:off x="1169818" y="1064149"/>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9"/>
            <p:cNvSpPr/>
            <p:nvPr/>
          </p:nvSpPr>
          <p:spPr>
            <a:xfrm>
              <a:off x="486342" y="1395013"/>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9"/>
            <p:cNvSpPr/>
            <p:nvPr/>
          </p:nvSpPr>
          <p:spPr>
            <a:xfrm>
              <a:off x="1254423" y="1719659"/>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9"/>
            <p:cNvSpPr/>
            <p:nvPr/>
          </p:nvSpPr>
          <p:spPr>
            <a:xfrm>
              <a:off x="1697859" y="3028567"/>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9"/>
            <p:cNvSpPr/>
            <p:nvPr/>
          </p:nvSpPr>
          <p:spPr>
            <a:xfrm>
              <a:off x="1840717" y="2032296"/>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9"/>
            <p:cNvSpPr/>
            <p:nvPr/>
          </p:nvSpPr>
          <p:spPr>
            <a:xfrm>
              <a:off x="2037810" y="2684069"/>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9"/>
            <p:cNvSpPr/>
            <p:nvPr/>
          </p:nvSpPr>
          <p:spPr>
            <a:xfrm>
              <a:off x="1912311" y="450712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9"/>
            <p:cNvSpPr/>
            <p:nvPr/>
          </p:nvSpPr>
          <p:spPr>
            <a:xfrm>
              <a:off x="434873" y="39876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9"/>
            <p:cNvSpPr/>
            <p:nvPr/>
          </p:nvSpPr>
          <p:spPr>
            <a:xfrm>
              <a:off x="434873" y="37575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8" name="Google Shape;618;p69"/>
          <p:cNvPicPr preferRelativeResize="0"/>
          <p:nvPr/>
        </p:nvPicPr>
        <p:blipFill>
          <a:blip r:embed="rId3">
            <a:alphaModFix/>
          </a:blip>
          <a:stretch>
            <a:fillRect/>
          </a:stretch>
        </p:blipFill>
        <p:spPr>
          <a:xfrm>
            <a:off x="3216075" y="2947050"/>
            <a:ext cx="1858176" cy="1161376"/>
          </a:xfrm>
          <a:prstGeom prst="rect">
            <a:avLst/>
          </a:prstGeom>
          <a:noFill/>
          <a:ln>
            <a:noFill/>
          </a:ln>
        </p:spPr>
      </p:pic>
      <p:pic>
        <p:nvPicPr>
          <p:cNvPr id="619" name="Google Shape;619;p69"/>
          <p:cNvPicPr preferRelativeResize="0"/>
          <p:nvPr/>
        </p:nvPicPr>
        <p:blipFill>
          <a:blip r:embed="rId4">
            <a:alphaModFix/>
          </a:blip>
          <a:stretch>
            <a:fillRect/>
          </a:stretch>
        </p:blipFill>
        <p:spPr>
          <a:xfrm>
            <a:off x="6488576" y="2673987"/>
            <a:ext cx="1571325" cy="170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Procedimientos en Java</a:t>
            </a:r>
            <a:endParaRPr/>
          </a:p>
        </p:txBody>
      </p:sp>
      <p:sp>
        <p:nvSpPr>
          <p:cNvPr id="625" name="Google Shape;625;p70"/>
          <p:cNvSpPr txBox="1"/>
          <p:nvPr>
            <p:ph idx="1" type="subTitle"/>
          </p:nvPr>
        </p:nvSpPr>
        <p:spPr>
          <a:xfrm>
            <a:off x="302850" y="1497875"/>
            <a:ext cx="4104900" cy="321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a:t>
            </a:r>
            <a:r>
              <a:rPr lang="en"/>
              <a:t>s un bloque de código que realiza una tarea específica y se ejecuta cuando es llamado. Pueden recibir (no siempre) datos como entrada (parámetros), procesar estos datos y realizar acciones, pero no generan un resultado que se pueda utilizar directamente en la llamada al procedimiento, es decir no retorna nada.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Permite la reutilización y organización eficiente del código.</a:t>
            </a:r>
            <a:endParaRPr/>
          </a:p>
        </p:txBody>
      </p:sp>
      <p:pic>
        <p:nvPicPr>
          <p:cNvPr id="626" name="Google Shape;626;p70"/>
          <p:cNvPicPr preferRelativeResize="0"/>
          <p:nvPr/>
        </p:nvPicPr>
        <p:blipFill rotWithShape="1">
          <a:blip r:embed="rId3">
            <a:alphaModFix/>
          </a:blip>
          <a:srcRect b="0" l="3215" r="3046" t="6480"/>
          <a:stretch/>
        </p:blipFill>
        <p:spPr>
          <a:xfrm>
            <a:off x="4600250" y="1952175"/>
            <a:ext cx="4372200" cy="230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Funciones </a:t>
            </a:r>
            <a:r>
              <a:rPr lang="en"/>
              <a:t>en Java</a:t>
            </a:r>
            <a:endParaRPr/>
          </a:p>
        </p:txBody>
      </p:sp>
      <p:sp>
        <p:nvSpPr>
          <p:cNvPr id="632" name="Google Shape;632;p71"/>
          <p:cNvSpPr txBox="1"/>
          <p:nvPr>
            <p:ph idx="1" type="subTitle"/>
          </p:nvPr>
        </p:nvSpPr>
        <p:spPr>
          <a:xfrm>
            <a:off x="153150" y="1244875"/>
            <a:ext cx="3933900" cy="321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Es un bloque de código que realiza una tarea específica y se ejecuta cuando es llamado. Las funciones pueden (no siempre) recibir datos como entrada (parámetros), procesar estos datos, la diferencia con los </a:t>
            </a:r>
            <a:r>
              <a:rPr lang="en"/>
              <a:t>procedimientos</a:t>
            </a:r>
            <a:r>
              <a:rPr lang="en"/>
              <a:t> es que las funciones  </a:t>
            </a:r>
            <a:r>
              <a:rPr lang="en"/>
              <a:t>devuelven</a:t>
            </a:r>
            <a:r>
              <a:rPr lang="en"/>
              <a:t> un resultado (valor de retorno).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java, las funciones deben definirse con un tipo de Dato, y el dato que retorna es el mismo tipo con el que se definió.</a:t>
            </a:r>
            <a:endParaRPr/>
          </a:p>
        </p:txBody>
      </p:sp>
      <p:pic>
        <p:nvPicPr>
          <p:cNvPr id="633" name="Google Shape;633;p71"/>
          <p:cNvPicPr preferRelativeResize="0"/>
          <p:nvPr/>
        </p:nvPicPr>
        <p:blipFill>
          <a:blip r:embed="rId3">
            <a:alphaModFix/>
          </a:blip>
          <a:stretch>
            <a:fillRect/>
          </a:stretch>
        </p:blipFill>
        <p:spPr>
          <a:xfrm>
            <a:off x="4161900" y="1747825"/>
            <a:ext cx="4886800" cy="256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Arreglos</a:t>
            </a:r>
            <a:endParaRPr/>
          </a:p>
        </p:txBody>
      </p:sp>
      <p:sp>
        <p:nvSpPr>
          <p:cNvPr id="639" name="Google Shape;639;p72"/>
          <p:cNvSpPr txBox="1"/>
          <p:nvPr>
            <p:ph idx="3" type="subTitle"/>
          </p:nvPr>
        </p:nvSpPr>
        <p:spPr>
          <a:xfrm>
            <a:off x="503775" y="1303225"/>
            <a:ext cx="8234700" cy="111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a:t>
            </a:r>
            <a:r>
              <a:rPr lang="en"/>
              <a:t>s un objeto que almacena una colección de elementos del mismo tipo. Estos elementos pueden ser variables primitivas o no primitivos. Son estructuras de datos que te permiten almacenar y manipular múltiples valores bajo un solo nombre de variable.</a:t>
            </a:r>
            <a:endParaRPr/>
          </a:p>
        </p:txBody>
      </p:sp>
      <p:sp>
        <p:nvSpPr>
          <p:cNvPr id="640" name="Google Shape;640;p72"/>
          <p:cNvSpPr txBox="1"/>
          <p:nvPr/>
        </p:nvSpPr>
        <p:spPr>
          <a:xfrm>
            <a:off x="720000" y="2495813"/>
            <a:ext cx="232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FF00"/>
                </a:solidFill>
                <a:latin typeface="Source Code Pro"/>
                <a:ea typeface="Source Code Pro"/>
                <a:cs typeface="Source Code Pro"/>
                <a:sym typeface="Source Code Pro"/>
              </a:rPr>
              <a:t>Unidimensionales</a:t>
            </a:r>
            <a:endParaRPr sz="1500">
              <a:solidFill>
                <a:srgbClr val="00FF00"/>
              </a:solidFill>
              <a:latin typeface="Source Code Pro"/>
              <a:ea typeface="Source Code Pro"/>
              <a:cs typeface="Source Code Pro"/>
              <a:sym typeface="Source Code Pro"/>
            </a:endParaRPr>
          </a:p>
        </p:txBody>
      </p:sp>
      <p:sp>
        <p:nvSpPr>
          <p:cNvPr id="641" name="Google Shape;641;p72"/>
          <p:cNvSpPr txBox="1"/>
          <p:nvPr/>
        </p:nvSpPr>
        <p:spPr>
          <a:xfrm>
            <a:off x="6164175" y="2421025"/>
            <a:ext cx="201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Source Code Pro"/>
                <a:ea typeface="Source Code Pro"/>
                <a:cs typeface="Source Code Pro"/>
                <a:sym typeface="Source Code Pro"/>
              </a:rPr>
              <a:t>Bidimensionales</a:t>
            </a:r>
            <a:endParaRPr sz="1500">
              <a:solidFill>
                <a:srgbClr val="FF0000"/>
              </a:solidFill>
              <a:latin typeface="Source Code Pro"/>
              <a:ea typeface="Source Code Pro"/>
              <a:cs typeface="Source Code Pro"/>
              <a:sym typeface="Source Code Pro"/>
            </a:endParaRPr>
          </a:p>
        </p:txBody>
      </p:sp>
      <p:sp>
        <p:nvSpPr>
          <p:cNvPr id="642" name="Google Shape;642;p72"/>
          <p:cNvSpPr txBox="1"/>
          <p:nvPr/>
        </p:nvSpPr>
        <p:spPr>
          <a:xfrm>
            <a:off x="503775" y="2986125"/>
            <a:ext cx="34845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Almacena elementos del mismo tipo en una secuencia lineal. Podemos pensar en un arreglo unidimensional como una lista ordenada de elementos, donde cada elemento tiene un índice único que comienza desde cero.</a:t>
            </a:r>
            <a:endParaRPr>
              <a:solidFill>
                <a:schemeClr val="dk1"/>
              </a:solidFill>
              <a:latin typeface="Source Code Pro"/>
              <a:ea typeface="Source Code Pro"/>
              <a:cs typeface="Source Code Pro"/>
              <a:sym typeface="Source Code Pro"/>
            </a:endParaRPr>
          </a:p>
        </p:txBody>
      </p:sp>
      <p:sp>
        <p:nvSpPr>
          <p:cNvPr id="643" name="Google Shape;643;p72"/>
          <p:cNvSpPr txBox="1"/>
          <p:nvPr/>
        </p:nvSpPr>
        <p:spPr>
          <a:xfrm>
            <a:off x="5136350" y="2878425"/>
            <a:ext cx="37626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Source Code Pro"/>
                <a:ea typeface="Source Code Pro"/>
                <a:cs typeface="Source Code Pro"/>
                <a:sym typeface="Source Code Pro"/>
              </a:rPr>
              <a:t>Almacena elementos en filas y columnas, formando una especie de cuadrícula o matriz. Podemos pensar en un arreglo bidimensional como una tabla en la que cada elemento tiene dos índices: uno para la fila y otro para la columna.</a:t>
            </a:r>
            <a:endParaRPr>
              <a:solidFill>
                <a:schemeClr val="dk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3"/>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Unidimensionales</a:t>
            </a:r>
            <a:endParaRPr>
              <a:solidFill>
                <a:srgbClr val="00FF00"/>
              </a:solidFill>
            </a:endParaRPr>
          </a:p>
          <a:p>
            <a:pPr indent="0" lvl="0" marL="0" rtl="0" algn="ctr">
              <a:spcBef>
                <a:spcPts val="0"/>
              </a:spcBef>
              <a:spcAft>
                <a:spcPts val="0"/>
              </a:spcAft>
              <a:buNone/>
            </a:pPr>
            <a:r>
              <a:t/>
            </a:r>
            <a:endParaRPr/>
          </a:p>
        </p:txBody>
      </p:sp>
      <p:pic>
        <p:nvPicPr>
          <p:cNvPr id="649" name="Google Shape;649;p73"/>
          <p:cNvPicPr preferRelativeResize="0"/>
          <p:nvPr/>
        </p:nvPicPr>
        <p:blipFill>
          <a:blip r:embed="rId3">
            <a:alphaModFix/>
          </a:blip>
          <a:stretch>
            <a:fillRect/>
          </a:stretch>
        </p:blipFill>
        <p:spPr>
          <a:xfrm>
            <a:off x="2107900" y="1319825"/>
            <a:ext cx="5562074" cy="3239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4"/>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Unidimensionales</a:t>
            </a:r>
            <a:endParaRPr>
              <a:solidFill>
                <a:srgbClr val="00FF00"/>
              </a:solidFill>
            </a:endParaRPr>
          </a:p>
          <a:p>
            <a:pPr indent="0" lvl="0" marL="0" rtl="0" algn="ctr">
              <a:spcBef>
                <a:spcPts val="0"/>
              </a:spcBef>
              <a:spcAft>
                <a:spcPts val="0"/>
              </a:spcAft>
              <a:buNone/>
            </a:pPr>
            <a:r>
              <a:t/>
            </a:r>
            <a:endParaRPr/>
          </a:p>
        </p:txBody>
      </p:sp>
      <p:pic>
        <p:nvPicPr>
          <p:cNvPr id="655" name="Google Shape;655;p74"/>
          <p:cNvPicPr preferRelativeResize="0"/>
          <p:nvPr/>
        </p:nvPicPr>
        <p:blipFill>
          <a:blip r:embed="rId3">
            <a:alphaModFix/>
          </a:blip>
          <a:stretch>
            <a:fillRect/>
          </a:stretch>
        </p:blipFill>
        <p:spPr>
          <a:xfrm>
            <a:off x="1980950" y="1462050"/>
            <a:ext cx="5458575" cy="333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type="title"/>
          </p:nvPr>
        </p:nvSpPr>
        <p:spPr>
          <a:xfrm>
            <a:off x="720000" y="206300"/>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Bidimensionales</a:t>
            </a:r>
            <a:endParaRPr>
              <a:solidFill>
                <a:srgbClr val="FF0000"/>
              </a:solidFill>
            </a:endParaRPr>
          </a:p>
          <a:p>
            <a:pPr indent="0" lvl="0" marL="0" rtl="0" algn="ctr">
              <a:spcBef>
                <a:spcPts val="0"/>
              </a:spcBef>
              <a:spcAft>
                <a:spcPts val="0"/>
              </a:spcAft>
              <a:buNone/>
            </a:pPr>
            <a:r>
              <a:t/>
            </a:r>
            <a:endParaRPr/>
          </a:p>
        </p:txBody>
      </p:sp>
      <p:pic>
        <p:nvPicPr>
          <p:cNvPr id="661" name="Google Shape;661;p75"/>
          <p:cNvPicPr preferRelativeResize="0"/>
          <p:nvPr/>
        </p:nvPicPr>
        <p:blipFill>
          <a:blip r:embed="rId3">
            <a:alphaModFix/>
          </a:blip>
          <a:stretch>
            <a:fillRect/>
          </a:stretch>
        </p:blipFill>
        <p:spPr>
          <a:xfrm>
            <a:off x="1702950" y="1462823"/>
            <a:ext cx="6208550" cy="320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